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299" r:id="rId3"/>
    <p:sldId id="2294" r:id="rId4"/>
    <p:sldId id="2295" r:id="rId5"/>
    <p:sldId id="343" r:id="rId6"/>
    <p:sldId id="2296" r:id="rId7"/>
    <p:sldId id="2262" r:id="rId8"/>
    <p:sldId id="2297" r:id="rId9"/>
    <p:sldId id="1031" r:id="rId10"/>
    <p:sldId id="2300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D7FF"/>
    <a:srgbClr val="7EF2EF"/>
    <a:srgbClr val="62FFFF"/>
    <a:srgbClr val="122041"/>
    <a:srgbClr val="1B82FF"/>
    <a:srgbClr val="A9D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7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27" y="41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2399E-FDD6-42A3-A8D6-698EDD7E79B1}" type="datetimeFigureOut">
              <a:rPr lang="zh-CN" altLang="en-US" smtClean="0"/>
              <a:t>2026/2/5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C107C2-CAAF-40B4-956B-0C35C97DB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87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C107C2-CAAF-40B4-956B-0C35C97DB57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118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C9D45-A43C-BCBE-2080-0934D7B42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457EF1-7BB7-62E7-9C19-5B02B6F3A3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FB3A36E-2C72-AF88-971F-5AE22CB09A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62E8C9-6AE4-C71A-8E1B-BD01FD7613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C107C2-CAAF-40B4-956B-0C35C97DB57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909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4323B-AC9D-7C6D-7E62-D836089E2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C6776BF-91E3-B138-E434-2BB2CC989D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6286AA2-733A-3D84-79A5-623D9CFCF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1773BE-66B3-24B2-6CAF-B41194E7D3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C107C2-CAAF-40B4-956B-0C35C97DB57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538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CE978-7DFC-464E-8C13-08B2C5A69DC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360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C107C2-CAAF-40B4-956B-0C35C97DB5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846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AFE0E-F9F5-483F-B8FE-B1E3773D4B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363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C107C2-CAAF-40B4-956B-0C35C97DB57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696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F9000-FD03-41C6-BA71-1B1AAC3BD5A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975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C107C2-CAAF-40B4-956B-0C35C97DB57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683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AFE0E-F9F5-483F-B8FE-B1E3773D4B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652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DE1F3-C7A9-475E-B2E4-08A219768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76B160-1AF9-41CC-8700-DF861A0A1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EE43FA-61D1-4CA7-A4CC-CBE50CA20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896A4-7FFB-43D6-BBA3-47E161E09403}" type="datetimeFigureOut">
              <a:rPr lang="zh-CN" altLang="en-US" smtClean="0"/>
              <a:t>2026/2/5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B47C45-C3F1-40C8-8600-E9E1BBB8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2F8CE5-7135-427A-B09E-215CF8E7B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8E07-1C62-4AE1-A6D0-3C7016496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510690"/>
      </p:ext>
    </p:extLst>
  </p:cSld>
  <p:clrMapOvr>
    <a:masterClrMapping/>
  </p:clrMapOvr>
  <p:transition spd="med" advClick="0" advTm="300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1BD520-E9ED-414A-B34F-F7B97203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22BE1D-2AF0-4380-878B-6B78C36E1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F5079E-BEF6-4406-9666-A6ECBFE96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896A4-7FFB-43D6-BBA3-47E161E09403}" type="datetimeFigureOut">
              <a:rPr lang="zh-CN" altLang="en-US" smtClean="0"/>
              <a:t>2026/2/5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9F5358-BAAA-450D-BAF5-98FF04B08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7FAFEE-EF66-46FB-9264-96B601491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8E07-1C62-4AE1-A6D0-3C7016496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102564"/>
      </p:ext>
    </p:extLst>
  </p:cSld>
  <p:clrMapOvr>
    <a:masterClrMapping/>
  </p:clrMapOvr>
  <p:transition spd="med" advClick="0" advTm="300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4299468-44AB-43D7-8E01-CD757926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896A4-7FFB-43D6-BBA3-47E161E09403}" type="datetimeFigureOut">
              <a:rPr lang="zh-CN" altLang="en-US" smtClean="0"/>
              <a:t>2026/2/5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5C11207-86AE-4B5C-A125-B0FA944FB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F87D23-86AE-4DA1-B836-A0FC95EAC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8E07-1C62-4AE1-A6D0-3C7016496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987865"/>
      </p:ext>
    </p:extLst>
  </p:cSld>
  <p:clrMapOvr>
    <a:masterClrMapping/>
  </p:clrMapOvr>
  <p:transition spd="med" advClick="0" advTm="300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79128069"/>
      </p:ext>
    </p:extLst>
  </p:cSld>
  <p:clrMapOvr>
    <a:masterClrMapping/>
  </p:clrMapOvr>
  <p:transition spd="med" advClick="0" advTm="300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524056"/>
      </p:ext>
    </p:extLst>
  </p:cSld>
  <p:clrMapOvr>
    <a:masterClrMapping/>
  </p:clrMapOvr>
  <p:transition spd="med" advClick="0" advTm="300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t_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209402" y="1480827"/>
            <a:ext cx="3169191" cy="397637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1644"/>
      </p:ext>
    </p:extLst>
  </p:cSld>
  <p:clrMapOvr>
    <a:masterClrMapping/>
  </p:clrMapOvr>
  <p:transition spd="med" advClick="0" advTm="3000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4251981-F6E0-4525-9C6D-FFC6A980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71D8C4-CC52-466D-A88D-67C5BE110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6AE940-3FC6-4CC8-AF00-266988A584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896A4-7FFB-43D6-BBA3-47E161E09403}" type="datetimeFigureOut">
              <a:rPr lang="zh-CN" altLang="en-US" smtClean="0"/>
              <a:t>2026/2/5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BD2201-40E6-41C2-BA7E-266D8AA2A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9C1C7E-B389-467E-BF69-B98E2499F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78E07-1C62-4AE1-A6D0-3C70164961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672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0" r:id="rId4"/>
    <p:sldLayoutId id="2147483666" r:id="rId5"/>
    <p:sldLayoutId id="2147483667" r:id="rId6"/>
  </p:sldLayoutIdLst>
  <p:transition spd="med" advClick="0" advTm="3000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B052DDF-4A04-4D1B-AC1A-2975A3F494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4" r="30051"/>
          <a:stretch/>
        </p:blipFill>
        <p:spPr>
          <a:xfrm>
            <a:off x="-2294" y="0"/>
            <a:ext cx="12194294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F0AEA05-54A6-4501-900D-150DC5888F7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1"/>
          <a:stretch/>
        </p:blipFill>
        <p:spPr>
          <a:xfrm>
            <a:off x="4514894" y="3276600"/>
            <a:ext cx="7905705" cy="383618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22935AD-C268-46C6-8F0D-EEFF0B886495}"/>
              </a:ext>
            </a:extLst>
          </p:cNvPr>
          <p:cNvSpPr txBox="1"/>
          <p:nvPr/>
        </p:nvSpPr>
        <p:spPr>
          <a:xfrm>
            <a:off x="1279875" y="2631073"/>
            <a:ext cx="109875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Integrating </a:t>
            </a:r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LangChain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 Frameworks and Multi-Agent Collaboration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F13DB95-3D45-4E55-A48D-3AAF85AF2C74}"/>
              </a:ext>
            </a:extLst>
          </p:cNvPr>
          <p:cNvSpPr txBox="1"/>
          <p:nvPr/>
        </p:nvSpPr>
        <p:spPr>
          <a:xfrm>
            <a:off x="1320172" y="1985126"/>
            <a:ext cx="947067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Intelligent Agent Task Planning for Mobile Devices: 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2716DCE-0C76-4DCF-AB1B-4BDDF6BC4498}"/>
              </a:ext>
            </a:extLst>
          </p:cNvPr>
          <p:cNvCxnSpPr>
            <a:cxnSpLocks/>
          </p:cNvCxnSpPr>
          <p:nvPr/>
        </p:nvCxnSpPr>
        <p:spPr>
          <a:xfrm>
            <a:off x="1064465" y="1613568"/>
            <a:ext cx="54216" cy="2453608"/>
          </a:xfrm>
          <a:prstGeom prst="line">
            <a:avLst/>
          </a:prstGeom>
          <a:ln w="63500">
            <a:solidFill>
              <a:srgbClr val="0D6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5423A5DA-E19E-4566-8BBD-D774DFC21911}"/>
              </a:ext>
            </a:extLst>
          </p:cNvPr>
          <p:cNvGrpSpPr/>
          <p:nvPr/>
        </p:nvGrpSpPr>
        <p:grpSpPr>
          <a:xfrm>
            <a:off x="10377303" y="1887550"/>
            <a:ext cx="413539" cy="413240"/>
            <a:chOff x="4155790" y="2053509"/>
            <a:chExt cx="413539" cy="413240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C536E8D3-64A1-4459-86E6-8F201C8CB668}"/>
                </a:ext>
              </a:extLst>
            </p:cNvPr>
            <p:cNvGrpSpPr/>
            <p:nvPr/>
          </p:nvGrpSpPr>
          <p:grpSpPr>
            <a:xfrm>
              <a:off x="4155790" y="2183506"/>
              <a:ext cx="266582" cy="283243"/>
              <a:chOff x="4389120" y="2293620"/>
              <a:chExt cx="609600" cy="647700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FE86A792-0FDD-4135-AD47-53E4B71E4120}"/>
                  </a:ext>
                </a:extLst>
              </p:cNvPr>
              <p:cNvCxnSpPr/>
              <p:nvPr/>
            </p:nvCxnSpPr>
            <p:spPr>
              <a:xfrm>
                <a:off x="4389120" y="2324100"/>
                <a:ext cx="609600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rgbClr val="4BD7FF">
                        <a:alpha val="0"/>
                      </a:srgbClr>
                    </a:gs>
                    <a:gs pos="100000">
                      <a:srgbClr val="1B82FF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7A7E998B-5E2B-4EB8-AC05-303F9C83EB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68240" y="2293620"/>
                <a:ext cx="0" cy="64770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4BD7FF">
                        <a:alpha val="0"/>
                      </a:srgbClr>
                    </a:gs>
                    <a:gs pos="0">
                      <a:srgbClr val="1B82FF"/>
                    </a:gs>
                  </a:gsLst>
                  <a:lin ang="162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47F8646-2DD5-4D4B-B17B-7F5DC442C30C}"/>
                </a:ext>
              </a:extLst>
            </p:cNvPr>
            <p:cNvGrpSpPr/>
            <p:nvPr/>
          </p:nvGrpSpPr>
          <p:grpSpPr>
            <a:xfrm>
              <a:off x="4302747" y="2053509"/>
              <a:ext cx="266582" cy="283243"/>
              <a:chOff x="4389120" y="2293620"/>
              <a:chExt cx="609600" cy="647700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6B2B4E19-E4DB-47D0-B511-17C13302697B}"/>
                  </a:ext>
                </a:extLst>
              </p:cNvPr>
              <p:cNvCxnSpPr/>
              <p:nvPr/>
            </p:nvCxnSpPr>
            <p:spPr>
              <a:xfrm>
                <a:off x="4389120" y="2324100"/>
                <a:ext cx="609600" cy="0"/>
              </a:xfrm>
              <a:prstGeom prst="line">
                <a:avLst/>
              </a:prstGeom>
              <a:ln w="25400">
                <a:gradFill flip="none" rotWithShape="1">
                  <a:gsLst>
                    <a:gs pos="0">
                      <a:srgbClr val="4BD7FF">
                        <a:alpha val="0"/>
                      </a:srgbClr>
                    </a:gs>
                    <a:gs pos="100000">
                      <a:srgbClr val="1B82FF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E4E8A37-BCCF-42AC-85ED-2EB7A42FE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68240" y="2293620"/>
                <a:ext cx="0" cy="647700"/>
              </a:xfrm>
              <a:prstGeom prst="line">
                <a:avLst/>
              </a:prstGeom>
              <a:ln w="25400">
                <a:gradFill flip="none" rotWithShape="1">
                  <a:gsLst>
                    <a:gs pos="100000">
                      <a:srgbClr val="4BD7FF">
                        <a:alpha val="0"/>
                      </a:srgbClr>
                    </a:gs>
                    <a:gs pos="0">
                      <a:srgbClr val="1B82FF"/>
                    </a:gs>
                  </a:gsLst>
                  <a:lin ang="162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2269292B-333F-4D72-83A2-991FEC2E2A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0533979">
            <a:off x="5181015" y="2560430"/>
            <a:ext cx="8253968" cy="6552381"/>
          </a:xfrm>
          <a:custGeom>
            <a:avLst/>
            <a:gdLst>
              <a:gd name="connsiteX0" fmla="*/ 8253968 w 8253968"/>
              <a:gd name="connsiteY0" fmla="*/ 0 h 6552381"/>
              <a:gd name="connsiteX1" fmla="*/ 8253968 w 8253968"/>
              <a:gd name="connsiteY1" fmla="*/ 6552381 h 6552381"/>
              <a:gd name="connsiteX2" fmla="*/ 6105636 w 8253968"/>
              <a:gd name="connsiteY2" fmla="*/ 6552381 h 6552381"/>
              <a:gd name="connsiteX3" fmla="*/ 6552605 w 8253968"/>
              <a:gd name="connsiteY3" fmla="*/ 5157478 h 6552381"/>
              <a:gd name="connsiteX4" fmla="*/ 0 w 8253968"/>
              <a:gd name="connsiteY4" fmla="*/ 3057827 h 6552381"/>
              <a:gd name="connsiteX5" fmla="*/ 0 w 8253968"/>
              <a:gd name="connsiteY5" fmla="*/ 0 h 655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3968" h="6552381">
                <a:moveTo>
                  <a:pt x="8253968" y="0"/>
                </a:moveTo>
                <a:lnTo>
                  <a:pt x="8253968" y="6552381"/>
                </a:lnTo>
                <a:lnTo>
                  <a:pt x="6105636" y="6552381"/>
                </a:lnTo>
                <a:lnTo>
                  <a:pt x="6552605" y="5157478"/>
                </a:lnTo>
                <a:lnTo>
                  <a:pt x="0" y="305782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2C5AB3A-DAB4-4681-ABFD-494D66BA2AB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5" b="49513"/>
          <a:stretch/>
        </p:blipFill>
        <p:spPr>
          <a:xfrm rot="10800000">
            <a:off x="6354121" y="-1"/>
            <a:ext cx="5837879" cy="3934843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D9864741-1F70-4245-A6F6-123024FF8F7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9" b="45837"/>
          <a:stretch/>
        </p:blipFill>
        <p:spPr>
          <a:xfrm rot="5400000">
            <a:off x="218944" y="-243676"/>
            <a:ext cx="3276600" cy="37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064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96E80-DCC3-A914-7833-541B2D079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020568-D222-CE66-8E4B-E38EB35C29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796">
            <a:off x="2307764" y="152393"/>
            <a:ext cx="6995893" cy="699589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5807866-6ED4-4771-D16D-2B5D6A1332BC}"/>
              </a:ext>
            </a:extLst>
          </p:cNvPr>
          <p:cNvSpPr txBox="1"/>
          <p:nvPr/>
        </p:nvSpPr>
        <p:spPr>
          <a:xfrm>
            <a:off x="4855573" y="1844781"/>
            <a:ext cx="319314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4BD7FF"/>
                    </a:gs>
                    <a:gs pos="100000">
                      <a:srgbClr val="1B82FF"/>
                    </a:gs>
                  </a:gsLst>
                  <a:lin ang="5400000" scaled="1"/>
                </a:gradFill>
                <a:cs typeface="+mn-ea"/>
                <a:sym typeface="+mn-lt"/>
              </a:rPr>
              <a:t>05</a:t>
            </a:r>
            <a:endParaRPr lang="zh-CN" altLang="en-US" sz="16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4BD7FF"/>
                  </a:gs>
                  <a:gs pos="100000">
                    <a:srgbClr val="1B82FF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53DE16F0-D180-1AA8-A834-BBF2EF174593}"/>
              </a:ext>
            </a:extLst>
          </p:cNvPr>
          <p:cNvGrpSpPr/>
          <p:nvPr/>
        </p:nvGrpSpPr>
        <p:grpSpPr>
          <a:xfrm>
            <a:off x="4702408" y="3429000"/>
            <a:ext cx="2935705" cy="1202070"/>
            <a:chOff x="4602496" y="2705479"/>
            <a:chExt cx="2935705" cy="1202070"/>
          </a:xfrm>
          <a:solidFill>
            <a:srgbClr val="122041"/>
          </a:solidFill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6DF35197-813D-81D5-E2EE-DADB1A769B7D}"/>
                </a:ext>
              </a:extLst>
            </p:cNvPr>
            <p:cNvSpPr txBox="1"/>
            <p:nvPr/>
          </p:nvSpPr>
          <p:spPr>
            <a:xfrm>
              <a:off x="4602496" y="2705479"/>
              <a:ext cx="2790592" cy="13234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dirty="0">
                  <a:sym typeface="+mn-lt"/>
                </a:rPr>
                <a:t>Discussion</a:t>
              </a:r>
              <a:endParaRPr lang="zh-CN" altLang="en-US" dirty="0">
                <a:sym typeface="+mn-lt"/>
              </a:endParaRPr>
            </a:p>
          </p:txBody>
        </p: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9C62819D-4B43-B718-BFEA-72AA45CEE242}"/>
                </a:ext>
              </a:extLst>
            </p:cNvPr>
            <p:cNvCxnSpPr/>
            <p:nvPr/>
          </p:nvCxnSpPr>
          <p:spPr>
            <a:xfrm>
              <a:off x="4602496" y="2705479"/>
              <a:ext cx="2935705" cy="0"/>
            </a:xfrm>
            <a:prstGeom prst="line">
              <a:avLst/>
            </a:prstGeom>
            <a:grpFill/>
            <a:ln>
              <a:gradFill>
                <a:gsLst>
                  <a:gs pos="0">
                    <a:srgbClr val="1B82FF"/>
                  </a:gs>
                  <a:gs pos="100000">
                    <a:srgbClr val="4BD7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155C3A53-95C4-9E74-6279-92A54BA69450}"/>
                </a:ext>
              </a:extLst>
            </p:cNvPr>
            <p:cNvCxnSpPr/>
            <p:nvPr/>
          </p:nvCxnSpPr>
          <p:spPr>
            <a:xfrm>
              <a:off x="4602496" y="3907549"/>
              <a:ext cx="2935705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4BD7FF"/>
                  </a:gs>
                  <a:gs pos="100000">
                    <a:srgbClr val="1B82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0747648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9D29D-0AAB-D861-421E-13BC2F69E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48E16B-A7CA-223B-3C9F-8C48C7217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796">
            <a:off x="2307764" y="152393"/>
            <a:ext cx="6995893" cy="699589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96832B0-333B-B525-F0CB-1AEE18101C0C}"/>
              </a:ext>
            </a:extLst>
          </p:cNvPr>
          <p:cNvSpPr txBox="1"/>
          <p:nvPr/>
        </p:nvSpPr>
        <p:spPr>
          <a:xfrm>
            <a:off x="4855573" y="1844781"/>
            <a:ext cx="319314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4BD7FF"/>
                    </a:gs>
                    <a:gs pos="100000">
                      <a:srgbClr val="1B82FF"/>
                    </a:gs>
                  </a:gsLst>
                  <a:lin ang="5400000" scaled="1"/>
                </a:gradFill>
                <a:cs typeface="+mn-ea"/>
                <a:sym typeface="+mn-lt"/>
              </a:rPr>
              <a:t>01</a:t>
            </a:r>
            <a:endParaRPr lang="zh-CN" altLang="en-US" sz="16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4BD7FF"/>
                  </a:gs>
                  <a:gs pos="100000">
                    <a:srgbClr val="1B82FF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78B3AFB-78B1-3C3A-F477-8CF0C3B20763}"/>
              </a:ext>
            </a:extLst>
          </p:cNvPr>
          <p:cNvGrpSpPr/>
          <p:nvPr/>
        </p:nvGrpSpPr>
        <p:grpSpPr>
          <a:xfrm>
            <a:off x="4702408" y="3429000"/>
            <a:ext cx="2935705" cy="1323439"/>
            <a:chOff x="4602496" y="2705479"/>
            <a:chExt cx="2935705" cy="1323439"/>
          </a:xfrm>
          <a:solidFill>
            <a:srgbClr val="122041"/>
          </a:solidFill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3098B33B-36C5-7EC0-9172-505D9572F5A5}"/>
                </a:ext>
              </a:extLst>
            </p:cNvPr>
            <p:cNvSpPr txBox="1"/>
            <p:nvPr/>
          </p:nvSpPr>
          <p:spPr>
            <a:xfrm>
              <a:off x="4602496" y="2705479"/>
              <a:ext cx="2790592" cy="13234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0" i="0" u="none" strike="noStrike" kern="100" baseline="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Research background</a:t>
              </a:r>
              <a:endParaRPr lang="zh-CN" altLang="en-US" sz="6600" b="1" kern="2400" spc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18652A52-9063-63BA-2255-56F5853B6661}"/>
                </a:ext>
              </a:extLst>
            </p:cNvPr>
            <p:cNvCxnSpPr/>
            <p:nvPr/>
          </p:nvCxnSpPr>
          <p:spPr>
            <a:xfrm>
              <a:off x="4602496" y="2705479"/>
              <a:ext cx="2935705" cy="0"/>
            </a:xfrm>
            <a:prstGeom prst="line">
              <a:avLst/>
            </a:prstGeom>
            <a:grpFill/>
            <a:ln>
              <a:gradFill>
                <a:gsLst>
                  <a:gs pos="0">
                    <a:srgbClr val="1B82FF"/>
                  </a:gs>
                  <a:gs pos="100000">
                    <a:srgbClr val="4BD7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F6FF5CB0-4F50-5F74-0D4A-C603997C0209}"/>
                </a:ext>
              </a:extLst>
            </p:cNvPr>
            <p:cNvCxnSpPr/>
            <p:nvPr/>
          </p:nvCxnSpPr>
          <p:spPr>
            <a:xfrm>
              <a:off x="4602496" y="3907549"/>
              <a:ext cx="2935705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4BD7FF"/>
                  </a:gs>
                  <a:gs pos="100000">
                    <a:srgbClr val="1B82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5310289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94">
            <a:extLst>
              <a:ext uri="{FF2B5EF4-FFF2-40B4-BE49-F238E27FC236}">
                <a16:creationId xmlns:a16="http://schemas.microsoft.com/office/drawing/2014/main" id="{E6D1B180-76FB-4E22-B8AB-1F68D1302936}"/>
              </a:ext>
            </a:extLst>
          </p:cNvPr>
          <p:cNvSpPr/>
          <p:nvPr/>
        </p:nvSpPr>
        <p:spPr>
          <a:xfrm>
            <a:off x="703255" y="1716459"/>
            <a:ext cx="45821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⚡ </a:t>
            </a:r>
            <a:r>
              <a:rPr lang="en-US" altLang="zh-CN" b="1" dirty="0">
                <a:solidFill>
                  <a:schemeClr val="bg1"/>
                </a:solidFill>
              </a:rPr>
              <a:t>Mobile Challenges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Real-time interaction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Limited compute/battery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Fragmented user workflows</a:t>
            </a:r>
          </a:p>
        </p:txBody>
      </p:sp>
      <p:sp>
        <p:nvSpPr>
          <p:cNvPr id="42" name="Rectangle 96">
            <a:extLst>
              <a:ext uri="{FF2B5EF4-FFF2-40B4-BE49-F238E27FC236}">
                <a16:creationId xmlns:a16="http://schemas.microsoft.com/office/drawing/2014/main" id="{A3DC8815-5049-4BA0-AA4F-85AF9DB5DB68}"/>
              </a:ext>
            </a:extLst>
          </p:cNvPr>
          <p:cNvSpPr/>
          <p:nvPr/>
        </p:nvSpPr>
        <p:spPr>
          <a:xfrm>
            <a:off x="703255" y="3942773"/>
            <a:ext cx="45821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💡 </a:t>
            </a:r>
            <a:r>
              <a:rPr lang="en-US" altLang="zh-CN" b="1" dirty="0">
                <a:solidFill>
                  <a:schemeClr val="bg1"/>
                </a:solidFill>
              </a:rPr>
              <a:t>Case Study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Manual: "Search travel guide → Switch apps → Share on social media"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Auto: "Natural command → One-click execution"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🌟 </a:t>
            </a:r>
            <a:r>
              <a:rPr lang="en-US" altLang="zh-CN" b="1" dirty="0">
                <a:solidFill>
                  <a:schemeClr val="bg1"/>
                </a:solidFill>
              </a:rPr>
              <a:t>Impact</a:t>
            </a:r>
            <a:r>
              <a:rPr lang="en-US" altLang="zh-CN" dirty="0">
                <a:solidFill>
                  <a:schemeClr val="bg1"/>
                </a:solidFill>
              </a:rPr>
              <a:t>: Democratize AI for daily mobile productivity.</a:t>
            </a:r>
          </a:p>
        </p:txBody>
      </p:sp>
      <p:pic>
        <p:nvPicPr>
          <p:cNvPr id="43" name="Picture Placeholder 6">
            <a:extLst>
              <a:ext uri="{FF2B5EF4-FFF2-40B4-BE49-F238E27FC236}">
                <a16:creationId xmlns:a16="http://schemas.microsoft.com/office/drawing/2014/main" id="{1CAF7FD8-6FB3-4B54-9AC3-5CFCCEB40B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74459" y="2175772"/>
            <a:ext cx="4274326" cy="353400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373E6A1-4D7F-43F5-8E89-C944B2FD78AD}"/>
              </a:ext>
            </a:extLst>
          </p:cNvPr>
          <p:cNvSpPr/>
          <p:nvPr/>
        </p:nvSpPr>
        <p:spPr>
          <a:xfrm>
            <a:off x="657536" y="1634449"/>
            <a:ext cx="45719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BD7FF"/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411983F-3991-4EA6-B3F4-78E6071D3902}"/>
              </a:ext>
            </a:extLst>
          </p:cNvPr>
          <p:cNvSpPr/>
          <p:nvPr/>
        </p:nvSpPr>
        <p:spPr>
          <a:xfrm>
            <a:off x="657536" y="3758107"/>
            <a:ext cx="45719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BD7FF"/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9C9A0A-B664-BA77-6395-9233B85D7D01}"/>
              </a:ext>
            </a:extLst>
          </p:cNvPr>
          <p:cNvSpPr txBox="1"/>
          <p:nvPr/>
        </p:nvSpPr>
        <p:spPr>
          <a:xfrm>
            <a:off x="-421350" y="794341"/>
            <a:ext cx="124244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Bridging the LLM-Mobile Gap: Enabling Intelligent Agents on Resource-Constrained Devices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374FC73-BDD6-DCF6-723E-41B12ADAEEEF}"/>
              </a:ext>
            </a:extLst>
          </p:cNvPr>
          <p:cNvGrpSpPr/>
          <p:nvPr/>
        </p:nvGrpSpPr>
        <p:grpSpPr>
          <a:xfrm>
            <a:off x="382276" y="139246"/>
            <a:ext cx="4291324" cy="523220"/>
            <a:chOff x="382276" y="139246"/>
            <a:chExt cx="4291324" cy="52322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158B6F9-44D3-667D-A927-DCE62291C844}"/>
                </a:ext>
              </a:extLst>
            </p:cNvPr>
            <p:cNvGrpSpPr/>
            <p:nvPr/>
          </p:nvGrpSpPr>
          <p:grpSpPr>
            <a:xfrm>
              <a:off x="382276" y="269854"/>
              <a:ext cx="604607" cy="274860"/>
              <a:chOff x="775976" y="295254"/>
              <a:chExt cx="604607" cy="274860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EDD5622A-50AC-A3B2-4551-B22FE419AC68}"/>
                  </a:ext>
                </a:extLst>
              </p:cNvPr>
              <p:cNvGrpSpPr/>
              <p:nvPr/>
            </p:nvGrpSpPr>
            <p:grpSpPr>
              <a:xfrm rot="2788198">
                <a:off x="784307" y="286923"/>
                <a:ext cx="266582" cy="283243"/>
                <a:chOff x="4389120" y="2293620"/>
                <a:chExt cx="609600" cy="647700"/>
              </a:xfrm>
            </p:grpSpPr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953390A0-FE7B-5866-6026-B35EE5ED0283}"/>
                    </a:ext>
                  </a:extLst>
                </p:cNvPr>
                <p:cNvCxnSpPr/>
                <p:nvPr/>
              </p:nvCxnSpPr>
              <p:spPr>
                <a:xfrm>
                  <a:off x="4389120" y="2324100"/>
                  <a:ext cx="609600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4BD7FF">
                          <a:alpha val="0"/>
                        </a:srgbClr>
                      </a:gs>
                      <a:gs pos="100000">
                        <a:srgbClr val="1B82FF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C1226DB4-77F2-1158-CCE7-0E5ABA0487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68240" y="2293620"/>
                  <a:ext cx="0" cy="64770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rgbClr val="4BD7FF">
                          <a:alpha val="0"/>
                        </a:srgbClr>
                      </a:gs>
                      <a:gs pos="0">
                        <a:srgbClr val="1B82FF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E152EA20-D743-0C76-8904-287471C2DD90}"/>
                  </a:ext>
                </a:extLst>
              </p:cNvPr>
              <p:cNvGrpSpPr/>
              <p:nvPr/>
            </p:nvGrpSpPr>
            <p:grpSpPr>
              <a:xfrm rot="2788198">
                <a:off x="938001" y="286923"/>
                <a:ext cx="266582" cy="283243"/>
                <a:chOff x="4389120" y="2293620"/>
                <a:chExt cx="609600" cy="647700"/>
              </a:xfrm>
            </p:grpSpPr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7026069B-F9DD-9DE4-AE73-1714A3CC93A2}"/>
                    </a:ext>
                  </a:extLst>
                </p:cNvPr>
                <p:cNvCxnSpPr/>
                <p:nvPr/>
              </p:nvCxnSpPr>
              <p:spPr>
                <a:xfrm>
                  <a:off x="4389120" y="2324100"/>
                  <a:ext cx="609600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4BD7FF">
                          <a:alpha val="0"/>
                        </a:srgbClr>
                      </a:gs>
                      <a:gs pos="100000">
                        <a:srgbClr val="1B82FF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2CA18A9F-C799-7407-749C-E7384A07D6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68240" y="2293620"/>
                  <a:ext cx="0" cy="64770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rgbClr val="4BD7FF">
                          <a:alpha val="0"/>
                        </a:srgbClr>
                      </a:gs>
                      <a:gs pos="0">
                        <a:srgbClr val="1B82FF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7E4B9151-1475-2C62-5386-4A821D0F1BD0}"/>
                  </a:ext>
                </a:extLst>
              </p:cNvPr>
              <p:cNvGrpSpPr/>
              <p:nvPr/>
            </p:nvGrpSpPr>
            <p:grpSpPr>
              <a:xfrm rot="2788198">
                <a:off x="1105671" y="295201"/>
                <a:ext cx="266582" cy="283243"/>
                <a:chOff x="4389120" y="2293620"/>
                <a:chExt cx="609600" cy="647700"/>
              </a:xfrm>
            </p:grpSpPr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F220F6A8-7CCF-61D9-7B03-C6FCAB22CE41}"/>
                    </a:ext>
                  </a:extLst>
                </p:cNvPr>
                <p:cNvCxnSpPr/>
                <p:nvPr/>
              </p:nvCxnSpPr>
              <p:spPr>
                <a:xfrm>
                  <a:off x="4389120" y="2324100"/>
                  <a:ext cx="609600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4BD7FF">
                          <a:alpha val="0"/>
                        </a:srgbClr>
                      </a:gs>
                      <a:gs pos="100000">
                        <a:srgbClr val="1B82FF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753079EF-CAFA-CAAC-0B63-1BFF0A5376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68240" y="2293620"/>
                  <a:ext cx="0" cy="64770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rgbClr val="4BD7FF">
                          <a:alpha val="0"/>
                        </a:srgbClr>
                      </a:gs>
                      <a:gs pos="0">
                        <a:srgbClr val="1B82FF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4CAE08D-C983-E096-E86E-776D0299B2AE}"/>
                </a:ext>
              </a:extLst>
            </p:cNvPr>
            <p:cNvSpPr txBox="1"/>
            <p:nvPr/>
          </p:nvSpPr>
          <p:spPr>
            <a:xfrm>
              <a:off x="1265771" y="139246"/>
              <a:ext cx="34078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0" i="0" u="none" strike="noStrike" kern="100" baseline="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Research background</a:t>
              </a:r>
              <a:endParaRPr lang="zh-CN" altLang="en-US" sz="4800" b="1" kern="2400" spc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F98B7C63-3D90-2C43-44C0-81CC3B2F9897}"/>
              </a:ext>
            </a:extLst>
          </p:cNvPr>
          <p:cNvSpPr txBox="1"/>
          <p:nvPr/>
        </p:nvSpPr>
        <p:spPr>
          <a:xfrm>
            <a:off x="7917674" y="6357570"/>
            <a:ext cx="4274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References: Wang et al. (2024), Yao et al. (2022)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B58DFDB-D749-F0C1-FD69-AEEB911FB7A2}"/>
              </a:ext>
            </a:extLst>
          </p:cNvPr>
          <p:cNvSpPr txBox="1"/>
          <p:nvPr/>
        </p:nvSpPr>
        <p:spPr>
          <a:xfrm>
            <a:off x="703255" y="3724447"/>
            <a:ext cx="7188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🎯 </a:t>
            </a:r>
            <a:r>
              <a:rPr lang="en-US" altLang="zh-CN" b="1" dirty="0">
                <a:solidFill>
                  <a:schemeClr val="bg1"/>
                </a:solidFill>
              </a:rPr>
              <a:t>Research Goal</a:t>
            </a:r>
            <a:r>
              <a:rPr lang="en-US" altLang="zh-CN" dirty="0">
                <a:solidFill>
                  <a:schemeClr val="bg1"/>
                </a:solidFill>
              </a:rPr>
              <a:t>: Lightweight LLM agents for mobile automation.</a:t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647534F-1287-F101-A9F2-78B39A0D3885}"/>
              </a:ext>
            </a:extLst>
          </p:cNvPr>
          <p:cNvSpPr txBox="1"/>
          <p:nvPr/>
        </p:nvSpPr>
        <p:spPr>
          <a:xfrm>
            <a:off x="703255" y="1591090"/>
            <a:ext cx="10412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🔴 </a:t>
            </a:r>
            <a:r>
              <a:rPr lang="en-US" altLang="zh-CN" b="1" dirty="0">
                <a:solidFill>
                  <a:schemeClr val="bg1"/>
                </a:solidFill>
              </a:rPr>
              <a:t>Desktop/Cloud Bias</a:t>
            </a:r>
            <a:r>
              <a:rPr lang="en-US" altLang="zh-CN" dirty="0">
                <a:solidFill>
                  <a:schemeClr val="bg1"/>
                </a:solidFill>
              </a:rPr>
              <a:t>: Existing LLM agents (e.g., GPT-4) focus on non-mobile scenarios.</a:t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9806022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2E2F39-D07B-4E67-B97B-E5B95CA48F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796">
            <a:off x="2307764" y="152393"/>
            <a:ext cx="6995893" cy="699589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1B6BBB5-FD20-4554-95CF-5D4CB1E0574F}"/>
              </a:ext>
            </a:extLst>
          </p:cNvPr>
          <p:cNvSpPr txBox="1"/>
          <p:nvPr/>
        </p:nvSpPr>
        <p:spPr>
          <a:xfrm>
            <a:off x="4855573" y="1844781"/>
            <a:ext cx="319314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4BD7FF"/>
                    </a:gs>
                    <a:gs pos="100000">
                      <a:srgbClr val="1B82FF"/>
                    </a:gs>
                  </a:gsLst>
                  <a:lin ang="5400000" scaled="1"/>
                </a:gradFill>
                <a:cs typeface="+mn-ea"/>
                <a:sym typeface="+mn-lt"/>
              </a:rPr>
              <a:t>02</a:t>
            </a:r>
            <a:endParaRPr lang="zh-CN" altLang="en-US" sz="16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4BD7FF"/>
                  </a:gs>
                  <a:gs pos="100000">
                    <a:srgbClr val="1B82FF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1B9CE832-26A2-4AFF-8960-DF53A35E3E7E}"/>
              </a:ext>
            </a:extLst>
          </p:cNvPr>
          <p:cNvGrpSpPr/>
          <p:nvPr/>
        </p:nvGrpSpPr>
        <p:grpSpPr>
          <a:xfrm>
            <a:off x="4702408" y="3429000"/>
            <a:ext cx="2935705" cy="1323439"/>
            <a:chOff x="4602496" y="2705479"/>
            <a:chExt cx="2935705" cy="1323439"/>
          </a:xfrm>
          <a:solidFill>
            <a:srgbClr val="122041"/>
          </a:solidFill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97C6C925-7434-4673-9F60-B8F2D228DE26}"/>
                </a:ext>
              </a:extLst>
            </p:cNvPr>
            <p:cNvSpPr txBox="1"/>
            <p:nvPr/>
          </p:nvSpPr>
          <p:spPr>
            <a:xfrm>
              <a:off x="4602496" y="2705479"/>
              <a:ext cx="2790592" cy="13234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0" i="0" u="none" strike="noStrike" kern="100" baseline="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Research Objectives</a:t>
              </a:r>
              <a:endParaRPr lang="zh-CN" altLang="en-US" sz="6600" b="1" kern="2400" spc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119DB335-AA0F-4882-8F3E-8DFF9C177BC2}"/>
                </a:ext>
              </a:extLst>
            </p:cNvPr>
            <p:cNvCxnSpPr/>
            <p:nvPr/>
          </p:nvCxnSpPr>
          <p:spPr>
            <a:xfrm>
              <a:off x="4602496" y="2705479"/>
              <a:ext cx="2935705" cy="0"/>
            </a:xfrm>
            <a:prstGeom prst="line">
              <a:avLst/>
            </a:prstGeom>
            <a:grpFill/>
            <a:ln>
              <a:gradFill>
                <a:gsLst>
                  <a:gs pos="0">
                    <a:srgbClr val="1B82FF"/>
                  </a:gs>
                  <a:gs pos="100000">
                    <a:srgbClr val="4BD7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621667F6-C768-4E71-8431-D33FE5689C91}"/>
                </a:ext>
              </a:extLst>
            </p:cNvPr>
            <p:cNvCxnSpPr/>
            <p:nvPr/>
          </p:nvCxnSpPr>
          <p:spPr>
            <a:xfrm>
              <a:off x="4602496" y="3907549"/>
              <a:ext cx="2935705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4BD7FF"/>
                  </a:gs>
                  <a:gs pos="100000">
                    <a:srgbClr val="1B82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9492220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5015090-14C2-4E80-8934-1468F00A0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22791" y="-76165"/>
            <a:ext cx="5031979" cy="3557609"/>
          </a:xfrm>
          <a:prstGeom prst="rect">
            <a:avLst/>
          </a:prstGeom>
        </p:spPr>
      </p:pic>
      <p:sp>
        <p:nvSpPr>
          <p:cNvPr id="21" name="Rectangle 23"/>
          <p:cNvSpPr/>
          <p:nvPr/>
        </p:nvSpPr>
        <p:spPr>
          <a:xfrm>
            <a:off x="3280380" y="1159865"/>
            <a:ext cx="56312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Objective 1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🛠️ </a:t>
            </a:r>
            <a:r>
              <a:rPr lang="en-US" altLang="zh-CN" i="1" dirty="0">
                <a:solidFill>
                  <a:schemeClr val="bg1"/>
                </a:solidFill>
              </a:rPr>
              <a:t>Single-Agent Framework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 err="1">
                <a:solidFill>
                  <a:schemeClr val="bg1"/>
                </a:solidFill>
              </a:rPr>
              <a:t>LangChain</a:t>
            </a:r>
            <a:r>
              <a:rPr lang="en-US" altLang="zh-CN" dirty="0">
                <a:solidFill>
                  <a:schemeClr val="bg1"/>
                </a:solidFill>
              </a:rPr>
              <a:t>-driven ADB command decomposition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b="1" dirty="0">
                <a:solidFill>
                  <a:schemeClr val="bg1"/>
                </a:solidFill>
              </a:rPr>
              <a:t>Objective 2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🤝 </a:t>
            </a:r>
            <a:r>
              <a:rPr lang="en-US" altLang="zh-CN" i="1" dirty="0">
                <a:solidFill>
                  <a:schemeClr val="bg1"/>
                </a:solidFill>
              </a:rPr>
              <a:t>Multi-Agent Collaboration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Cross-module 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Objective 3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✅ </a:t>
            </a:r>
            <a:r>
              <a:rPr lang="en-US" altLang="zh-CN" i="1" dirty="0">
                <a:solidFill>
                  <a:schemeClr val="bg1"/>
                </a:solidFill>
              </a:rPr>
              <a:t>Real-World Validation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Testing in app navigation &amp; social sharing workflows</a:t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9601" y="1374714"/>
            <a:ext cx="2907673" cy="369332"/>
          </a:xfrm>
          <a:prstGeom prst="rect">
            <a:avLst/>
          </a:prstGeom>
          <a:gradFill>
            <a:gsLst>
              <a:gs pos="0">
                <a:srgbClr val="62FFFF"/>
              </a:gs>
              <a:gs pos="100000">
                <a:srgbClr val="1B82FF"/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122041"/>
                </a:solidFill>
                <a:cs typeface="+mn-ea"/>
                <a:sym typeface="+mn-lt"/>
              </a:rPr>
              <a:t>01</a:t>
            </a:r>
            <a:r>
              <a:rPr lang="zh-CN" altLang="en-US" dirty="0">
                <a:solidFill>
                  <a:schemeClr val="bg1"/>
                </a:solidFill>
              </a:rPr>
              <a:t>🎯 </a:t>
            </a:r>
            <a:r>
              <a:rPr lang="en-US" altLang="zh-CN" b="1" dirty="0">
                <a:solidFill>
                  <a:schemeClr val="bg1"/>
                </a:solidFill>
              </a:rPr>
              <a:t>Key Objectives</a:t>
            </a:r>
            <a:endParaRPr lang="zh-CN" altLang="en-US" b="1" dirty="0">
              <a:solidFill>
                <a:srgbClr val="122041"/>
              </a:solidFill>
              <a:cs typeface="+mn-ea"/>
              <a:sym typeface="+mn-lt"/>
            </a:endParaRPr>
          </a:p>
        </p:txBody>
      </p:sp>
      <p:sp>
        <p:nvSpPr>
          <p:cNvPr id="30" name="Rectangle 23"/>
          <p:cNvSpPr/>
          <p:nvPr/>
        </p:nvSpPr>
        <p:spPr>
          <a:xfrm>
            <a:off x="3280380" y="3772633"/>
            <a:ext cx="52012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cs typeface="Times New Roman" panose="02020603050405020304" pitchFamily="18" charset="0"/>
              </a:rPr>
              <a:t>Innovation</a:t>
            </a:r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:</a:t>
            </a:r>
            <a:b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⚡ </a:t>
            </a:r>
            <a:r>
              <a:rPr lang="en-US" altLang="zh-CN" i="1" dirty="0">
                <a:solidFill>
                  <a:schemeClr val="bg1"/>
                </a:solidFill>
                <a:cs typeface="Times New Roman" panose="02020603050405020304" pitchFamily="18" charset="0"/>
              </a:rPr>
              <a:t>Cloud-Free &amp; Lightweight</a:t>
            </a:r>
            <a:b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On-device execution, low latency</a:t>
            </a:r>
            <a:b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en-US" altLang="zh-CN" b="1" dirty="0">
                <a:solidFill>
                  <a:schemeClr val="bg1"/>
                </a:solidFill>
                <a:cs typeface="Times New Roman" panose="02020603050405020304" pitchFamily="18" charset="0"/>
              </a:rPr>
              <a:t>User Impact</a:t>
            </a:r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:</a:t>
            </a:r>
            <a:b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zh-CN" altLang="en-US" dirty="0">
                <a:solidFill>
                  <a:schemeClr val="bg1"/>
                </a:solidFill>
                <a:cs typeface="Times New Roman" panose="02020603050405020304" pitchFamily="18" charset="0"/>
              </a:rPr>
              <a:t>📱 </a:t>
            </a:r>
            <a:r>
              <a:rPr lang="en-US" altLang="zh-CN" i="1" dirty="0">
                <a:solidFill>
                  <a:schemeClr val="bg1"/>
                </a:solidFill>
                <a:cs typeface="Times New Roman" panose="02020603050405020304" pitchFamily="18" charset="0"/>
              </a:rPr>
              <a:t>70% Fewer Manual Steps</a:t>
            </a:r>
            <a:b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Intuitive automation for non-experts</a:t>
            </a:r>
            <a:b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en-US" altLang="zh-CN" b="1" dirty="0">
                <a:solidFill>
                  <a:schemeClr val="bg1"/>
                </a:solidFill>
                <a:cs typeface="Times New Roman" panose="02020603050405020304" pitchFamily="18" charset="0"/>
              </a:rPr>
              <a:t>Academic Value</a:t>
            </a:r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:</a:t>
            </a:r>
            <a:b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zh-CN" altLang="en-US" dirty="0">
                <a:solidFill>
                  <a:schemeClr val="bg1"/>
                </a:solidFill>
                <a:cs typeface="Times New Roman" panose="02020603050405020304" pitchFamily="18" charset="0"/>
              </a:rPr>
              <a:t>📚 </a:t>
            </a:r>
            <a:r>
              <a:rPr lang="en-US" altLang="zh-CN" i="1" dirty="0">
                <a:solidFill>
                  <a:schemeClr val="bg1"/>
                </a:solidFill>
                <a:cs typeface="Times New Roman" panose="02020603050405020304" pitchFamily="18" charset="0"/>
              </a:rPr>
              <a:t>MAS in Resource-Constrained Settings</a:t>
            </a:r>
            <a:b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Framework for future cross-device research</a:t>
            </a:r>
            <a:b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endParaRPr lang="en-US" altLang="zh-CN" noProof="1">
              <a:solidFill>
                <a:schemeClr val="bg1"/>
              </a:solidFill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69601" y="3772633"/>
            <a:ext cx="2907673" cy="369332"/>
          </a:xfrm>
          <a:prstGeom prst="rect">
            <a:avLst/>
          </a:prstGeom>
          <a:gradFill>
            <a:gsLst>
              <a:gs pos="0">
                <a:srgbClr val="62FFFF"/>
              </a:gs>
              <a:gs pos="100000">
                <a:srgbClr val="1B82FF"/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122041"/>
                </a:solidFill>
                <a:cs typeface="+mn-ea"/>
                <a:sym typeface="+mn-lt"/>
              </a:rPr>
              <a:t>02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🌟 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Significance</a:t>
            </a:r>
            <a:endParaRPr lang="zh-CN" altLang="en-US" b="1" dirty="0">
              <a:solidFill>
                <a:srgbClr val="122041"/>
              </a:solidFill>
              <a:cs typeface="+mn-ea"/>
              <a:sym typeface="+mn-lt"/>
            </a:endParaRPr>
          </a:p>
        </p:txBody>
      </p:sp>
      <p:pic>
        <p:nvPicPr>
          <p:cNvPr id="32" name="图片占位符 8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92101" y="1270166"/>
            <a:ext cx="6252694" cy="6252694"/>
          </a:xfr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6351E8E2-F06B-49E9-A1F6-2D2B3207CFAE}"/>
              </a:ext>
            </a:extLst>
          </p:cNvPr>
          <p:cNvGrpSpPr/>
          <p:nvPr/>
        </p:nvGrpSpPr>
        <p:grpSpPr>
          <a:xfrm>
            <a:off x="382276" y="202078"/>
            <a:ext cx="4291324" cy="954107"/>
            <a:chOff x="382276" y="202078"/>
            <a:chExt cx="4291324" cy="954107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9A1C5D9-4027-4BD2-8F7B-3D8C70D6EB7D}"/>
                </a:ext>
              </a:extLst>
            </p:cNvPr>
            <p:cNvGrpSpPr/>
            <p:nvPr/>
          </p:nvGrpSpPr>
          <p:grpSpPr>
            <a:xfrm>
              <a:off x="382276" y="269854"/>
              <a:ext cx="604607" cy="274860"/>
              <a:chOff x="775976" y="295254"/>
              <a:chExt cx="604607" cy="274860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6920406-9925-4F01-B635-D3F34BB7E275}"/>
                  </a:ext>
                </a:extLst>
              </p:cNvPr>
              <p:cNvGrpSpPr/>
              <p:nvPr/>
            </p:nvGrpSpPr>
            <p:grpSpPr>
              <a:xfrm rot="2788198">
                <a:off x="784307" y="286923"/>
                <a:ext cx="266582" cy="283243"/>
                <a:chOff x="4389120" y="2293620"/>
                <a:chExt cx="609600" cy="647700"/>
              </a:xfrm>
            </p:grpSpPr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72FC1A8B-999D-46C7-84A5-43073935489D}"/>
                    </a:ext>
                  </a:extLst>
                </p:cNvPr>
                <p:cNvCxnSpPr/>
                <p:nvPr/>
              </p:nvCxnSpPr>
              <p:spPr>
                <a:xfrm>
                  <a:off x="4389120" y="2324100"/>
                  <a:ext cx="609600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4BD7FF">
                          <a:alpha val="0"/>
                        </a:srgbClr>
                      </a:gs>
                      <a:gs pos="100000">
                        <a:srgbClr val="1B82FF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3D25FCA1-244C-46C0-9A71-9A63EC8733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68240" y="2293620"/>
                  <a:ext cx="0" cy="64770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rgbClr val="4BD7FF">
                          <a:alpha val="0"/>
                        </a:srgbClr>
                      </a:gs>
                      <a:gs pos="0">
                        <a:srgbClr val="1B82FF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936B39CC-83E9-411A-BFED-7A5CAF7AB353}"/>
                  </a:ext>
                </a:extLst>
              </p:cNvPr>
              <p:cNvGrpSpPr/>
              <p:nvPr/>
            </p:nvGrpSpPr>
            <p:grpSpPr>
              <a:xfrm rot="2788198">
                <a:off x="938001" y="286923"/>
                <a:ext cx="266582" cy="283243"/>
                <a:chOff x="4389120" y="2293620"/>
                <a:chExt cx="609600" cy="647700"/>
              </a:xfrm>
            </p:grpSpPr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192BAAFB-AD8E-4CDF-88FB-002569E15AB3}"/>
                    </a:ext>
                  </a:extLst>
                </p:cNvPr>
                <p:cNvCxnSpPr/>
                <p:nvPr/>
              </p:nvCxnSpPr>
              <p:spPr>
                <a:xfrm>
                  <a:off x="4389120" y="2324100"/>
                  <a:ext cx="609600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4BD7FF">
                          <a:alpha val="0"/>
                        </a:srgbClr>
                      </a:gs>
                      <a:gs pos="100000">
                        <a:srgbClr val="1B82FF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E345805B-8E6F-4F39-8D38-556AC7EC7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68240" y="2293620"/>
                  <a:ext cx="0" cy="64770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rgbClr val="4BD7FF">
                          <a:alpha val="0"/>
                        </a:srgbClr>
                      </a:gs>
                      <a:gs pos="0">
                        <a:srgbClr val="1B82FF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9E101A2E-68AD-4CE9-8809-86CA5F0C33A8}"/>
                  </a:ext>
                </a:extLst>
              </p:cNvPr>
              <p:cNvGrpSpPr/>
              <p:nvPr/>
            </p:nvGrpSpPr>
            <p:grpSpPr>
              <a:xfrm rot="2788198">
                <a:off x="1105671" y="295201"/>
                <a:ext cx="266582" cy="283243"/>
                <a:chOff x="4389120" y="2293620"/>
                <a:chExt cx="609600" cy="647700"/>
              </a:xfrm>
            </p:grpSpPr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0E03B23C-C2AA-41D2-BC14-D82EB39A8945}"/>
                    </a:ext>
                  </a:extLst>
                </p:cNvPr>
                <p:cNvCxnSpPr/>
                <p:nvPr/>
              </p:nvCxnSpPr>
              <p:spPr>
                <a:xfrm>
                  <a:off x="4389120" y="2324100"/>
                  <a:ext cx="609600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4BD7FF">
                          <a:alpha val="0"/>
                        </a:srgbClr>
                      </a:gs>
                      <a:gs pos="100000">
                        <a:srgbClr val="1B82FF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C025FCF6-FE2D-4BF2-8748-979D1E06B7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68240" y="2293620"/>
                  <a:ext cx="0" cy="64770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rgbClr val="4BD7FF">
                          <a:alpha val="0"/>
                        </a:srgbClr>
                      </a:gs>
                      <a:gs pos="0">
                        <a:srgbClr val="1B82FF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0FF98E7-1C44-4FCF-8E94-876023242963}"/>
                </a:ext>
              </a:extLst>
            </p:cNvPr>
            <p:cNvSpPr txBox="1"/>
            <p:nvPr/>
          </p:nvSpPr>
          <p:spPr>
            <a:xfrm>
              <a:off x="1265771" y="202078"/>
              <a:ext cx="3407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 b="0" i="0" u="none" strike="noStrike" kern="100" baseline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</a:lstStyle>
            <a:p>
              <a:r>
                <a:rPr lang="en-US" altLang="zh-CN" dirty="0"/>
                <a:t>Research objectives</a:t>
              </a:r>
              <a:endParaRPr lang="zh-CN" altLang="en-US" dirty="0">
                <a:sym typeface="+mn-lt"/>
              </a:endParaRPr>
            </a:p>
            <a:p>
              <a:endParaRPr lang="zh-CN" altLang="en-US" dirty="0">
                <a:sym typeface="+mn-lt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18371181-7BB2-A012-83E7-A5C01F862223}"/>
              </a:ext>
            </a:extLst>
          </p:cNvPr>
          <p:cNvSpPr txBox="1"/>
          <p:nvPr/>
        </p:nvSpPr>
        <p:spPr>
          <a:xfrm>
            <a:off x="269600" y="710890"/>
            <a:ext cx="81441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400" b="1" i="0">
                <a:solidFill>
                  <a:schemeClr val="bg1"/>
                </a:solidFill>
                <a:effectLst/>
                <a:latin typeface="DeepSeek-CJK-patch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Task Automation via On-Device Multi-Agent Systems</a:t>
            </a:r>
          </a:p>
        </p:txBody>
      </p:sp>
    </p:spTree>
    <p:extLst>
      <p:ext uri="{BB962C8B-B14F-4D97-AF65-F5344CB8AC3E}">
        <p14:creationId xmlns:p14="http://schemas.microsoft.com/office/powerpoint/2010/main" val="3461776157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30" grpId="0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2E2F39-D07B-4E67-B97B-E5B95CA48F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796">
            <a:off x="2307764" y="152393"/>
            <a:ext cx="6995893" cy="699589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1B6BBB5-FD20-4554-95CF-5D4CB1E0574F}"/>
              </a:ext>
            </a:extLst>
          </p:cNvPr>
          <p:cNvSpPr txBox="1"/>
          <p:nvPr/>
        </p:nvSpPr>
        <p:spPr>
          <a:xfrm>
            <a:off x="4855573" y="1844781"/>
            <a:ext cx="319314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4BD7FF"/>
                    </a:gs>
                    <a:gs pos="100000">
                      <a:srgbClr val="1B82FF"/>
                    </a:gs>
                  </a:gsLst>
                  <a:lin ang="5400000" scaled="1"/>
                </a:gradFill>
                <a:cs typeface="+mn-ea"/>
                <a:sym typeface="+mn-lt"/>
              </a:rPr>
              <a:t>03</a:t>
            </a:r>
            <a:endParaRPr lang="zh-CN" altLang="en-US" sz="16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4BD7FF"/>
                  </a:gs>
                  <a:gs pos="100000">
                    <a:srgbClr val="1B82FF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1B9CE832-26A2-4AFF-8960-DF53A35E3E7E}"/>
              </a:ext>
            </a:extLst>
          </p:cNvPr>
          <p:cNvGrpSpPr/>
          <p:nvPr/>
        </p:nvGrpSpPr>
        <p:grpSpPr>
          <a:xfrm>
            <a:off x="4702408" y="3429000"/>
            <a:ext cx="2935705" cy="1323439"/>
            <a:chOff x="4602496" y="2705479"/>
            <a:chExt cx="2935705" cy="1323439"/>
          </a:xfrm>
          <a:solidFill>
            <a:srgbClr val="122041"/>
          </a:solidFill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97C6C925-7434-4673-9F60-B8F2D228DE26}"/>
                </a:ext>
              </a:extLst>
            </p:cNvPr>
            <p:cNvSpPr txBox="1"/>
            <p:nvPr/>
          </p:nvSpPr>
          <p:spPr>
            <a:xfrm>
              <a:off x="4602496" y="2705479"/>
              <a:ext cx="2790592" cy="25545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 b="0" i="0" u="none" strike="noStrike" kern="100" baseline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</a:lstStyle>
            <a:p>
              <a:r>
                <a:rPr lang="en-US" altLang="zh-CN" dirty="0">
                  <a:sym typeface="+mn-lt"/>
                </a:rPr>
                <a:t>Research methods</a:t>
              </a:r>
              <a:endParaRPr lang="zh-CN" altLang="en-US" dirty="0">
                <a:sym typeface="+mn-lt"/>
              </a:endParaRPr>
            </a:p>
          </p:txBody>
        </p: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119DB335-AA0F-4882-8F3E-8DFF9C177BC2}"/>
                </a:ext>
              </a:extLst>
            </p:cNvPr>
            <p:cNvCxnSpPr/>
            <p:nvPr/>
          </p:nvCxnSpPr>
          <p:spPr>
            <a:xfrm>
              <a:off x="4602496" y="2705479"/>
              <a:ext cx="2935705" cy="0"/>
            </a:xfrm>
            <a:prstGeom prst="line">
              <a:avLst/>
            </a:prstGeom>
            <a:grpFill/>
            <a:ln>
              <a:gradFill>
                <a:gsLst>
                  <a:gs pos="0">
                    <a:srgbClr val="1B82FF"/>
                  </a:gs>
                  <a:gs pos="100000">
                    <a:srgbClr val="4BD7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621667F6-C768-4E71-8431-D33FE5689C91}"/>
                </a:ext>
              </a:extLst>
            </p:cNvPr>
            <p:cNvCxnSpPr/>
            <p:nvPr/>
          </p:nvCxnSpPr>
          <p:spPr>
            <a:xfrm>
              <a:off x="4602496" y="3907549"/>
              <a:ext cx="2935705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4BD7FF"/>
                  </a:gs>
                  <a:gs pos="100000">
                    <a:srgbClr val="1B82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67481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ubtitle 2"/>
          <p:cNvSpPr txBox="1">
            <a:spLocks/>
          </p:cNvSpPr>
          <p:nvPr/>
        </p:nvSpPr>
        <p:spPr>
          <a:xfrm>
            <a:off x="5521094" y="2045606"/>
            <a:ext cx="6285121" cy="1925690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+mn-lt"/>
              </a:rPr>
              <a:t>📱</a:t>
            </a:r>
            <a:r>
              <a:rPr lang="en-US" altLang="zh-CN" sz="1800" b="1" dirty="0">
                <a:solidFill>
                  <a:schemeClr val="bg1"/>
                </a:solidFill>
                <a:latin typeface="+mn-lt"/>
              </a:rPr>
              <a:t>ADB Integration</a:t>
            </a:r>
            <a:r>
              <a:rPr lang="zh-CN" altLang="en-US" sz="1800" b="1" dirty="0">
                <a:solidFill>
                  <a:schemeClr val="bg1"/>
                </a:solidFill>
                <a:latin typeface="+mn-lt"/>
              </a:rPr>
              <a:t>：</a:t>
            </a:r>
            <a:endParaRPr lang="en-US" altLang="zh-CN" sz="1800" b="1" dirty="0">
              <a:solidFill>
                <a:schemeClr val="bg1"/>
              </a:solidFill>
              <a:latin typeface="+mn-lt"/>
            </a:endParaRPr>
          </a:p>
          <a:p>
            <a:pPr algn="l">
              <a:lnSpc>
                <a:spcPts val="2020"/>
              </a:lnSpc>
            </a:pPr>
            <a:r>
              <a:rPr lang="en-US" altLang="zh-CN" sz="1800" b="1" dirty="0">
                <a:solidFill>
                  <a:schemeClr val="bg1"/>
                </a:solidFill>
                <a:latin typeface="+mn-lt"/>
              </a:rPr>
              <a:t>  </a:t>
            </a:r>
            <a:r>
              <a:rPr lang="en-US" altLang="zh-CN" sz="1800" b="1" dirty="0" err="1">
                <a:solidFill>
                  <a:schemeClr val="bg1"/>
                </a:solidFill>
                <a:latin typeface="+mn-lt"/>
              </a:rPr>
              <a:t>input_text</a:t>
            </a:r>
            <a:r>
              <a:rPr lang="zh-CN" altLang="en-US" sz="1800" b="1" dirty="0">
                <a:solidFill>
                  <a:schemeClr val="bg1"/>
                </a:solidFill>
                <a:latin typeface="+mn-lt"/>
              </a:rPr>
              <a:t>，</a:t>
            </a:r>
            <a:r>
              <a:rPr lang="en-US" altLang="zh-CN" sz="1800" b="1" dirty="0">
                <a:solidFill>
                  <a:schemeClr val="bg1"/>
                </a:solidFill>
                <a:latin typeface="+mn-lt"/>
              </a:rPr>
              <a:t>click</a:t>
            </a:r>
            <a:r>
              <a:rPr lang="zh-CN" altLang="en-US" sz="1800" b="1" dirty="0">
                <a:solidFill>
                  <a:schemeClr val="bg1"/>
                </a:solidFill>
                <a:latin typeface="+mn-lt"/>
              </a:rPr>
              <a:t>，</a:t>
            </a:r>
            <a:r>
              <a:rPr lang="en-US" altLang="zh-CN" sz="1800" b="1" dirty="0">
                <a:solidFill>
                  <a:schemeClr val="bg1"/>
                </a:solidFill>
                <a:latin typeface="+mn-lt"/>
              </a:rPr>
              <a:t>screenshot</a:t>
            </a:r>
          </a:p>
          <a:p>
            <a:pPr algn="l">
              <a:lnSpc>
                <a:spcPts val="202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+mn-lt"/>
              </a:rPr>
              <a:t>📷</a:t>
            </a:r>
            <a:r>
              <a:rPr lang="en-US" altLang="zh-CN" sz="1800" b="1" dirty="0">
                <a:solidFill>
                  <a:schemeClr val="bg1"/>
                </a:solidFill>
                <a:latin typeface="+mn-lt"/>
              </a:rPr>
              <a:t>Visual-Semantic Mapping</a:t>
            </a:r>
            <a:r>
              <a:rPr lang="zh-CN" altLang="en-US" sz="1800" b="1" dirty="0">
                <a:solidFill>
                  <a:schemeClr val="bg1"/>
                </a:solidFill>
                <a:latin typeface="+mn-lt"/>
              </a:rPr>
              <a:t>：</a:t>
            </a:r>
            <a:endParaRPr lang="en-US" altLang="zh-CN" sz="1800" b="1" dirty="0">
              <a:solidFill>
                <a:schemeClr val="bg1"/>
              </a:solidFill>
              <a:latin typeface="+mn-lt"/>
            </a:endParaRPr>
          </a:p>
          <a:p>
            <a:pPr algn="l">
              <a:lnSpc>
                <a:spcPts val="2020"/>
              </a:lnSpc>
            </a:pPr>
            <a:r>
              <a:rPr lang="en-US" altLang="zh-CN" sz="1800" b="1" dirty="0">
                <a:solidFill>
                  <a:schemeClr val="bg1"/>
                </a:solidFill>
                <a:latin typeface="+mn-lt"/>
              </a:rPr>
              <a:t>  Icon Detection</a:t>
            </a:r>
            <a:r>
              <a:rPr lang="zh-CN" altLang="en-US" sz="1800" b="1" dirty="0">
                <a:solidFill>
                  <a:schemeClr val="bg1"/>
                </a:solidFill>
                <a:latin typeface="+mn-lt"/>
              </a:rPr>
              <a:t>，</a:t>
            </a:r>
            <a:r>
              <a:rPr lang="en-US" altLang="zh-CN" sz="1800" b="1" dirty="0">
                <a:solidFill>
                  <a:schemeClr val="bg1"/>
                </a:solidFill>
                <a:latin typeface="+mn-lt"/>
              </a:rPr>
              <a:t>Text Prompt </a:t>
            </a:r>
            <a:r>
              <a:rPr lang="zh-CN" altLang="en-US" sz="1800" b="1" dirty="0">
                <a:solidFill>
                  <a:schemeClr val="bg1"/>
                </a:solidFill>
                <a:latin typeface="+mn-lt"/>
              </a:rPr>
              <a:t>，</a:t>
            </a:r>
            <a:r>
              <a:rPr lang="en-US" altLang="zh-CN" sz="1800" b="1" dirty="0">
                <a:solidFill>
                  <a:schemeClr val="bg1"/>
                </a:solidFill>
                <a:latin typeface="+mn-lt"/>
              </a:rPr>
              <a:t>LLM Decision-Making</a:t>
            </a:r>
          </a:p>
          <a:p>
            <a:pPr algn="l">
              <a:lnSpc>
                <a:spcPts val="2020"/>
              </a:lnSpc>
            </a:pPr>
            <a:r>
              <a:rPr lang="en-US" altLang="zh-CN" sz="1800" b="1" dirty="0">
                <a:solidFill>
                  <a:schemeClr val="bg1"/>
                </a:solidFill>
                <a:latin typeface="+mn-lt"/>
              </a:rPr>
              <a:t>⚙️Custom Chain Workflow </a:t>
            </a:r>
          </a:p>
          <a:p>
            <a:pPr algn="l">
              <a:lnSpc>
                <a:spcPts val="2020"/>
              </a:lnSpc>
            </a:pPr>
            <a:endParaRPr lang="en-US" altLang="zh-CN" sz="1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41659" y="1535752"/>
            <a:ext cx="423385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🛠️ </a:t>
            </a:r>
            <a:r>
              <a:rPr lang="en-US" altLang="zh-CN" b="1" dirty="0" err="1">
                <a:solidFill>
                  <a:schemeClr val="bg1"/>
                </a:solidFill>
              </a:rPr>
              <a:t>LangChain</a:t>
            </a:r>
            <a:r>
              <a:rPr lang="en-US" altLang="zh-CN" b="1" dirty="0">
                <a:solidFill>
                  <a:schemeClr val="bg1"/>
                </a:solidFill>
              </a:rPr>
              <a:t>-Driven Mobile Control</a:t>
            </a:r>
            <a:endParaRPr 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Subtitle 2"/>
          <p:cNvSpPr txBox="1">
            <a:spLocks/>
          </p:cNvSpPr>
          <p:nvPr/>
        </p:nvSpPr>
        <p:spPr>
          <a:xfrm>
            <a:off x="5587678" y="4519896"/>
            <a:ext cx="4214068" cy="158059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+mn-lt"/>
              </a:rPr>
              <a:t>Flowchart Design:</a:t>
            </a:r>
          </a:p>
          <a:p>
            <a:pPr algn="l"/>
            <a:r>
              <a:rPr lang="zh-CN" altLang="en-US" sz="1800" b="1" dirty="0">
                <a:solidFill>
                  <a:schemeClr val="bg1"/>
                </a:solidFill>
                <a:latin typeface="+mn-lt"/>
              </a:rPr>
              <a:t>👁️</a:t>
            </a:r>
            <a:r>
              <a:rPr lang="en-US" altLang="zh-CN" sz="1800" b="1" dirty="0">
                <a:solidFill>
                  <a:schemeClr val="bg1"/>
                </a:solidFill>
                <a:latin typeface="+mn-lt"/>
              </a:rPr>
              <a:t>Observation </a:t>
            </a:r>
          </a:p>
          <a:p>
            <a:pPr algn="l"/>
            <a:r>
              <a:rPr lang="zh-CN" altLang="en-US" sz="1800" b="1" dirty="0">
                <a:solidFill>
                  <a:schemeClr val="bg1"/>
                </a:solidFill>
                <a:latin typeface="+mn-lt"/>
              </a:rPr>
              <a:t>💡</a:t>
            </a:r>
            <a:r>
              <a:rPr lang="en-US" altLang="zh-CN" sz="1800" b="1" dirty="0">
                <a:solidFill>
                  <a:schemeClr val="bg1"/>
                </a:solidFill>
                <a:latin typeface="+mn-lt"/>
              </a:rPr>
              <a:t>Thought </a:t>
            </a:r>
          </a:p>
          <a:p>
            <a:pPr algn="l"/>
            <a:r>
              <a:rPr lang="zh-CN" altLang="en-US" sz="1800" b="1" dirty="0">
                <a:solidFill>
                  <a:schemeClr val="bg1"/>
                </a:solidFill>
                <a:latin typeface="+mn-lt"/>
              </a:rPr>
              <a:t>🤖</a:t>
            </a:r>
            <a:r>
              <a:rPr lang="en-US" altLang="zh-CN" sz="1800" b="1" dirty="0">
                <a:solidFill>
                  <a:schemeClr val="bg1"/>
                </a:solidFill>
                <a:latin typeface="+mn-lt"/>
              </a:rPr>
              <a:t>Action </a:t>
            </a:r>
            <a:endParaRPr lang="zh-CN" altLang="en-US" sz="1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08243" y="4165953"/>
            <a:ext cx="438774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🔄 </a:t>
            </a:r>
            <a:r>
              <a:rPr lang="en-US" altLang="zh-CN" b="1" dirty="0">
                <a:solidFill>
                  <a:schemeClr val="bg1"/>
                </a:solidFill>
              </a:rPr>
              <a:t>Iterative </a:t>
            </a:r>
            <a:r>
              <a:rPr lang="en-US" altLang="zh-CN" b="1" dirty="0" err="1">
                <a:solidFill>
                  <a:schemeClr val="bg1"/>
                </a:solidFill>
              </a:rPr>
              <a:t>ReAct</a:t>
            </a:r>
            <a:r>
              <a:rPr lang="en-US" altLang="zh-CN" b="1" dirty="0">
                <a:solidFill>
                  <a:schemeClr val="bg1"/>
                </a:solidFill>
              </a:rPr>
              <a:t>: Observe-Think-Act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personal-id-card-of-a-man_47848">
            <a:extLst>
              <a:ext uri="{FF2B5EF4-FFF2-40B4-BE49-F238E27FC236}">
                <a16:creationId xmlns:a16="http://schemas.microsoft.com/office/drawing/2014/main" id="{32E4A1DB-2B53-4EF7-B87C-DD1F9ADCF3CC}"/>
              </a:ext>
            </a:extLst>
          </p:cNvPr>
          <p:cNvSpPr>
            <a:spLocks noChangeAspect="1"/>
          </p:cNvSpPr>
          <p:nvPr/>
        </p:nvSpPr>
        <p:spPr bwMode="auto">
          <a:xfrm>
            <a:off x="4889533" y="4287874"/>
            <a:ext cx="609685" cy="466364"/>
          </a:xfrm>
          <a:custGeom>
            <a:avLst/>
            <a:gdLst>
              <a:gd name="connsiteX0" fmla="*/ 361794 w 551492"/>
              <a:gd name="connsiteY0" fmla="*/ 308363 h 421851"/>
              <a:gd name="connsiteX1" fmla="*/ 530845 w 551492"/>
              <a:gd name="connsiteY1" fmla="*/ 308363 h 421851"/>
              <a:gd name="connsiteX2" fmla="*/ 551492 w 551492"/>
              <a:gd name="connsiteY2" fmla="*/ 329044 h 421851"/>
              <a:gd name="connsiteX3" fmla="*/ 551492 w 551492"/>
              <a:gd name="connsiteY3" fmla="*/ 362650 h 421851"/>
              <a:gd name="connsiteX4" fmla="*/ 530845 w 551492"/>
              <a:gd name="connsiteY4" fmla="*/ 383331 h 421851"/>
              <a:gd name="connsiteX5" fmla="*/ 378570 w 551492"/>
              <a:gd name="connsiteY5" fmla="*/ 383331 h 421851"/>
              <a:gd name="connsiteX6" fmla="*/ 378570 w 551492"/>
              <a:gd name="connsiteY6" fmla="*/ 369113 h 421851"/>
              <a:gd name="connsiteX7" fmla="*/ 361794 w 551492"/>
              <a:gd name="connsiteY7" fmla="*/ 308363 h 421851"/>
              <a:gd name="connsiteX8" fmla="*/ 313904 w 551492"/>
              <a:gd name="connsiteY8" fmla="*/ 172924 h 421851"/>
              <a:gd name="connsiteX9" fmla="*/ 530832 w 551492"/>
              <a:gd name="connsiteY9" fmla="*/ 172924 h 421851"/>
              <a:gd name="connsiteX10" fmla="*/ 551492 w 551492"/>
              <a:gd name="connsiteY10" fmla="*/ 193548 h 421851"/>
              <a:gd name="connsiteX11" fmla="*/ 551492 w 551492"/>
              <a:gd name="connsiteY11" fmla="*/ 225772 h 421851"/>
              <a:gd name="connsiteX12" fmla="*/ 530832 w 551492"/>
              <a:gd name="connsiteY12" fmla="*/ 247685 h 421851"/>
              <a:gd name="connsiteX13" fmla="*/ 271293 w 551492"/>
              <a:gd name="connsiteY13" fmla="*/ 247685 h 421851"/>
              <a:gd name="connsiteX14" fmla="*/ 271293 w 551492"/>
              <a:gd name="connsiteY14" fmla="*/ 227061 h 421851"/>
              <a:gd name="connsiteX15" fmla="*/ 272584 w 551492"/>
              <a:gd name="connsiteY15" fmla="*/ 224483 h 421851"/>
              <a:gd name="connsiteX16" fmla="*/ 313904 w 551492"/>
              <a:gd name="connsiteY16" fmla="*/ 172924 h 421851"/>
              <a:gd name="connsiteX17" fmla="*/ 281648 w 551492"/>
              <a:gd name="connsiteY17" fmla="*/ 36241 h 421851"/>
              <a:gd name="connsiteX18" fmla="*/ 530834 w 551492"/>
              <a:gd name="connsiteY18" fmla="*/ 36241 h 421851"/>
              <a:gd name="connsiteX19" fmla="*/ 551492 w 551492"/>
              <a:gd name="connsiteY19" fmla="*/ 58154 h 421851"/>
              <a:gd name="connsiteX20" fmla="*/ 551492 w 551492"/>
              <a:gd name="connsiteY20" fmla="*/ 90378 h 421851"/>
              <a:gd name="connsiteX21" fmla="*/ 530834 w 551492"/>
              <a:gd name="connsiteY21" fmla="*/ 111002 h 421851"/>
              <a:gd name="connsiteX22" fmla="*/ 308761 w 551492"/>
              <a:gd name="connsiteY22" fmla="*/ 111002 h 421851"/>
              <a:gd name="connsiteX23" fmla="*/ 295850 w 551492"/>
              <a:gd name="connsiteY23" fmla="*/ 96823 h 421851"/>
              <a:gd name="connsiteX24" fmla="*/ 281648 w 551492"/>
              <a:gd name="connsiteY24" fmla="*/ 36241 h 421851"/>
              <a:gd name="connsiteX25" fmla="*/ 176987 w 551492"/>
              <a:gd name="connsiteY25" fmla="*/ 0 h 421851"/>
              <a:gd name="connsiteX26" fmla="*/ 271294 w 551492"/>
              <a:gd name="connsiteY26" fmla="*/ 117396 h 421851"/>
              <a:gd name="connsiteX27" fmla="*/ 276461 w 551492"/>
              <a:gd name="connsiteY27" fmla="*/ 117396 h 421851"/>
              <a:gd name="connsiteX28" fmla="*/ 290672 w 551492"/>
              <a:gd name="connsiteY28" fmla="*/ 152228 h 421851"/>
              <a:gd name="connsiteX29" fmla="*/ 262251 w 551492"/>
              <a:gd name="connsiteY29" fmla="*/ 199960 h 421851"/>
              <a:gd name="connsiteX30" fmla="*/ 257083 w 551492"/>
              <a:gd name="connsiteY30" fmla="*/ 197380 h 421851"/>
              <a:gd name="connsiteX31" fmla="*/ 224786 w 551492"/>
              <a:gd name="connsiteY31" fmla="*/ 247692 h 421851"/>
              <a:gd name="connsiteX32" fmla="*/ 219619 w 551492"/>
              <a:gd name="connsiteY32" fmla="*/ 259303 h 421851"/>
              <a:gd name="connsiteX33" fmla="*/ 241581 w 551492"/>
              <a:gd name="connsiteY33" fmla="*/ 279944 h 421851"/>
              <a:gd name="connsiteX34" fmla="*/ 263543 w 551492"/>
              <a:gd name="connsiteY34" fmla="*/ 279944 h 421851"/>
              <a:gd name="connsiteX35" fmla="*/ 352682 w 551492"/>
              <a:gd name="connsiteY35" fmla="*/ 368958 h 421851"/>
              <a:gd name="connsiteX36" fmla="*/ 352682 w 551492"/>
              <a:gd name="connsiteY36" fmla="*/ 393470 h 421851"/>
              <a:gd name="connsiteX37" fmla="*/ 325553 w 551492"/>
              <a:gd name="connsiteY37" fmla="*/ 421851 h 421851"/>
              <a:gd name="connsiteX38" fmla="*/ 28421 w 551492"/>
              <a:gd name="connsiteY38" fmla="*/ 421851 h 421851"/>
              <a:gd name="connsiteX39" fmla="*/ 0 w 551492"/>
              <a:gd name="connsiteY39" fmla="*/ 393470 h 421851"/>
              <a:gd name="connsiteX40" fmla="*/ 0 w 551492"/>
              <a:gd name="connsiteY40" fmla="*/ 368958 h 421851"/>
              <a:gd name="connsiteX41" fmla="*/ 89139 w 551492"/>
              <a:gd name="connsiteY41" fmla="*/ 279944 h 421851"/>
              <a:gd name="connsiteX42" fmla="*/ 112393 w 551492"/>
              <a:gd name="connsiteY42" fmla="*/ 279944 h 421851"/>
              <a:gd name="connsiteX43" fmla="*/ 133063 w 551492"/>
              <a:gd name="connsiteY43" fmla="*/ 259303 h 421851"/>
              <a:gd name="connsiteX44" fmla="*/ 127896 w 551492"/>
              <a:gd name="connsiteY44" fmla="*/ 247692 h 421851"/>
              <a:gd name="connsiteX45" fmla="*/ 95599 w 551492"/>
              <a:gd name="connsiteY45" fmla="*/ 198670 h 421851"/>
              <a:gd name="connsiteX46" fmla="*/ 91723 w 551492"/>
              <a:gd name="connsiteY46" fmla="*/ 199960 h 421851"/>
              <a:gd name="connsiteX47" fmla="*/ 63302 w 551492"/>
              <a:gd name="connsiteY47" fmla="*/ 152228 h 421851"/>
              <a:gd name="connsiteX48" fmla="*/ 78804 w 551492"/>
              <a:gd name="connsiteY48" fmla="*/ 117396 h 421851"/>
              <a:gd name="connsiteX49" fmla="*/ 81388 w 551492"/>
              <a:gd name="connsiteY49" fmla="*/ 117396 h 421851"/>
              <a:gd name="connsiteX50" fmla="*/ 176987 w 551492"/>
              <a:gd name="connsiteY50" fmla="*/ 0 h 42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51492" h="421851">
                <a:moveTo>
                  <a:pt x="361794" y="308363"/>
                </a:moveTo>
                <a:lnTo>
                  <a:pt x="530845" y="308363"/>
                </a:lnTo>
                <a:cubicBezTo>
                  <a:pt x="541168" y="308363"/>
                  <a:pt x="551492" y="317411"/>
                  <a:pt x="551492" y="329044"/>
                </a:cubicBezTo>
                <a:lnTo>
                  <a:pt x="551492" y="362650"/>
                </a:lnTo>
                <a:cubicBezTo>
                  <a:pt x="551492" y="374283"/>
                  <a:pt x="541168" y="383331"/>
                  <a:pt x="530845" y="383331"/>
                </a:cubicBezTo>
                <a:lnTo>
                  <a:pt x="378570" y="383331"/>
                </a:lnTo>
                <a:lnTo>
                  <a:pt x="378570" y="369113"/>
                </a:lnTo>
                <a:cubicBezTo>
                  <a:pt x="378570" y="347140"/>
                  <a:pt x="372118" y="326459"/>
                  <a:pt x="361794" y="308363"/>
                </a:cubicBezTo>
                <a:close/>
                <a:moveTo>
                  <a:pt x="313904" y="172924"/>
                </a:moveTo>
                <a:lnTo>
                  <a:pt x="530832" y="172924"/>
                </a:lnTo>
                <a:cubicBezTo>
                  <a:pt x="541162" y="172924"/>
                  <a:pt x="551492" y="181947"/>
                  <a:pt x="551492" y="193548"/>
                </a:cubicBezTo>
                <a:lnTo>
                  <a:pt x="551492" y="225772"/>
                </a:lnTo>
                <a:cubicBezTo>
                  <a:pt x="551492" y="237373"/>
                  <a:pt x="541162" y="247685"/>
                  <a:pt x="530832" y="247685"/>
                </a:cubicBezTo>
                <a:lnTo>
                  <a:pt x="271293" y="247685"/>
                </a:lnTo>
                <a:lnTo>
                  <a:pt x="271293" y="227061"/>
                </a:lnTo>
                <a:cubicBezTo>
                  <a:pt x="271293" y="225772"/>
                  <a:pt x="272584" y="225772"/>
                  <a:pt x="272584" y="224483"/>
                </a:cubicBezTo>
                <a:cubicBezTo>
                  <a:pt x="293244" y="218038"/>
                  <a:pt x="307448" y="194837"/>
                  <a:pt x="313904" y="172924"/>
                </a:cubicBezTo>
                <a:close/>
                <a:moveTo>
                  <a:pt x="281648" y="36241"/>
                </a:moveTo>
                <a:lnTo>
                  <a:pt x="530834" y="36241"/>
                </a:lnTo>
                <a:cubicBezTo>
                  <a:pt x="541163" y="36241"/>
                  <a:pt x="551492" y="46553"/>
                  <a:pt x="551492" y="58154"/>
                </a:cubicBezTo>
                <a:lnTo>
                  <a:pt x="551492" y="90378"/>
                </a:lnTo>
                <a:cubicBezTo>
                  <a:pt x="551492" y="101979"/>
                  <a:pt x="541163" y="111002"/>
                  <a:pt x="530834" y="111002"/>
                </a:cubicBezTo>
                <a:lnTo>
                  <a:pt x="308761" y="111002"/>
                </a:lnTo>
                <a:cubicBezTo>
                  <a:pt x="304888" y="104557"/>
                  <a:pt x="301015" y="99401"/>
                  <a:pt x="295850" y="96823"/>
                </a:cubicBezTo>
                <a:cubicBezTo>
                  <a:pt x="293268" y="72333"/>
                  <a:pt x="288104" y="52998"/>
                  <a:pt x="281648" y="36241"/>
                </a:cubicBezTo>
                <a:close/>
                <a:moveTo>
                  <a:pt x="176987" y="0"/>
                </a:moveTo>
                <a:cubicBezTo>
                  <a:pt x="257083" y="0"/>
                  <a:pt x="270002" y="64503"/>
                  <a:pt x="271294" y="117396"/>
                </a:cubicBezTo>
                <a:cubicBezTo>
                  <a:pt x="272586" y="117396"/>
                  <a:pt x="273878" y="117396"/>
                  <a:pt x="276461" y="117396"/>
                </a:cubicBezTo>
                <a:cubicBezTo>
                  <a:pt x="289380" y="117396"/>
                  <a:pt x="290672" y="132877"/>
                  <a:pt x="290672" y="152228"/>
                </a:cubicBezTo>
                <a:cubicBezTo>
                  <a:pt x="290672" y="171579"/>
                  <a:pt x="275169" y="199960"/>
                  <a:pt x="262251" y="199960"/>
                </a:cubicBezTo>
                <a:cubicBezTo>
                  <a:pt x="260959" y="199960"/>
                  <a:pt x="258375" y="198670"/>
                  <a:pt x="257083" y="197380"/>
                </a:cubicBezTo>
                <a:cubicBezTo>
                  <a:pt x="249332" y="216731"/>
                  <a:pt x="237705" y="233502"/>
                  <a:pt x="224786" y="247692"/>
                </a:cubicBezTo>
                <a:cubicBezTo>
                  <a:pt x="220911" y="250272"/>
                  <a:pt x="219619" y="254143"/>
                  <a:pt x="219619" y="259303"/>
                </a:cubicBezTo>
                <a:cubicBezTo>
                  <a:pt x="219619" y="270913"/>
                  <a:pt x="228662" y="279944"/>
                  <a:pt x="241581" y="279944"/>
                </a:cubicBezTo>
                <a:lnTo>
                  <a:pt x="263543" y="279944"/>
                </a:lnTo>
                <a:cubicBezTo>
                  <a:pt x="312634" y="279944"/>
                  <a:pt x="352682" y="319936"/>
                  <a:pt x="352682" y="368958"/>
                </a:cubicBezTo>
                <a:lnTo>
                  <a:pt x="352682" y="393470"/>
                </a:lnTo>
                <a:cubicBezTo>
                  <a:pt x="352682" y="408950"/>
                  <a:pt x="341055" y="421851"/>
                  <a:pt x="325553" y="421851"/>
                </a:cubicBezTo>
                <a:lnTo>
                  <a:pt x="28421" y="421851"/>
                </a:lnTo>
                <a:cubicBezTo>
                  <a:pt x="12919" y="421851"/>
                  <a:pt x="0" y="408950"/>
                  <a:pt x="0" y="393470"/>
                </a:cubicBezTo>
                <a:lnTo>
                  <a:pt x="0" y="368958"/>
                </a:lnTo>
                <a:cubicBezTo>
                  <a:pt x="0" y="319936"/>
                  <a:pt x="40048" y="279944"/>
                  <a:pt x="89139" y="279944"/>
                </a:cubicBezTo>
                <a:lnTo>
                  <a:pt x="112393" y="279944"/>
                </a:lnTo>
                <a:cubicBezTo>
                  <a:pt x="124020" y="279944"/>
                  <a:pt x="133063" y="270913"/>
                  <a:pt x="133063" y="259303"/>
                </a:cubicBezTo>
                <a:cubicBezTo>
                  <a:pt x="133063" y="254143"/>
                  <a:pt x="131771" y="250272"/>
                  <a:pt x="127896" y="247692"/>
                </a:cubicBezTo>
                <a:cubicBezTo>
                  <a:pt x="114977" y="234792"/>
                  <a:pt x="104642" y="216731"/>
                  <a:pt x="95599" y="198670"/>
                </a:cubicBezTo>
                <a:cubicBezTo>
                  <a:pt x="94307" y="199960"/>
                  <a:pt x="93015" y="199960"/>
                  <a:pt x="91723" y="199960"/>
                </a:cubicBezTo>
                <a:cubicBezTo>
                  <a:pt x="78804" y="199960"/>
                  <a:pt x="63302" y="171579"/>
                  <a:pt x="63302" y="152228"/>
                </a:cubicBezTo>
                <a:cubicBezTo>
                  <a:pt x="63302" y="132877"/>
                  <a:pt x="65886" y="117396"/>
                  <a:pt x="78804" y="117396"/>
                </a:cubicBezTo>
                <a:cubicBezTo>
                  <a:pt x="80096" y="117396"/>
                  <a:pt x="80096" y="117396"/>
                  <a:pt x="81388" y="117396"/>
                </a:cubicBezTo>
                <a:cubicBezTo>
                  <a:pt x="82680" y="64503"/>
                  <a:pt x="93015" y="0"/>
                  <a:pt x="176987" y="0"/>
                </a:cubicBezTo>
                <a:close/>
              </a:path>
            </a:pathLst>
          </a:custGeom>
          <a:solidFill>
            <a:srgbClr val="4BD7FF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4BD7FF"/>
              </a:solidFill>
              <a:cs typeface="+mn-ea"/>
              <a:sym typeface="+mn-lt"/>
            </a:endParaRPr>
          </a:p>
        </p:txBody>
      </p:sp>
      <p:sp>
        <p:nvSpPr>
          <p:cNvPr id="27" name="wifi_99551">
            <a:extLst>
              <a:ext uri="{FF2B5EF4-FFF2-40B4-BE49-F238E27FC236}">
                <a16:creationId xmlns:a16="http://schemas.microsoft.com/office/drawing/2014/main" id="{5ED6F7A9-3A1E-451E-B328-96A4BAE1B756}"/>
              </a:ext>
            </a:extLst>
          </p:cNvPr>
          <p:cNvSpPr>
            <a:spLocks noChangeAspect="1"/>
          </p:cNvSpPr>
          <p:nvPr/>
        </p:nvSpPr>
        <p:spPr bwMode="auto">
          <a:xfrm>
            <a:off x="4889533" y="1673007"/>
            <a:ext cx="609685" cy="433376"/>
          </a:xfrm>
          <a:custGeom>
            <a:avLst/>
            <a:gdLst>
              <a:gd name="connsiteX0" fmla="*/ 303919 w 607850"/>
              <a:gd name="connsiteY0" fmla="*/ 362847 h 432072"/>
              <a:gd name="connsiteX1" fmla="*/ 350938 w 607850"/>
              <a:gd name="connsiteY1" fmla="*/ 382187 h 432072"/>
              <a:gd name="connsiteX2" fmla="*/ 352474 w 607850"/>
              <a:gd name="connsiteY2" fmla="*/ 383722 h 432072"/>
              <a:gd name="connsiteX3" fmla="*/ 303919 w 607850"/>
              <a:gd name="connsiteY3" fmla="*/ 432072 h 432072"/>
              <a:gd name="connsiteX4" fmla="*/ 255517 w 607850"/>
              <a:gd name="connsiteY4" fmla="*/ 383569 h 432072"/>
              <a:gd name="connsiteX5" fmla="*/ 256900 w 607850"/>
              <a:gd name="connsiteY5" fmla="*/ 382187 h 432072"/>
              <a:gd name="connsiteX6" fmla="*/ 303919 w 607850"/>
              <a:gd name="connsiteY6" fmla="*/ 362847 h 432072"/>
              <a:gd name="connsiteX7" fmla="*/ 303890 w 607850"/>
              <a:gd name="connsiteY7" fmla="*/ 232725 h 432072"/>
              <a:gd name="connsiteX8" fmla="*/ 443080 w 607850"/>
              <a:gd name="connsiteY8" fmla="*/ 290261 h 432072"/>
              <a:gd name="connsiteX9" fmla="*/ 396684 w 607850"/>
              <a:gd name="connsiteY9" fmla="*/ 336597 h 432072"/>
              <a:gd name="connsiteX10" fmla="*/ 303890 w 607850"/>
              <a:gd name="connsiteY10" fmla="*/ 298086 h 432072"/>
              <a:gd name="connsiteX11" fmla="*/ 211096 w 607850"/>
              <a:gd name="connsiteY11" fmla="*/ 336597 h 432072"/>
              <a:gd name="connsiteX12" fmla="*/ 164700 w 607850"/>
              <a:gd name="connsiteY12" fmla="*/ 290261 h 432072"/>
              <a:gd name="connsiteX13" fmla="*/ 303890 w 607850"/>
              <a:gd name="connsiteY13" fmla="*/ 232725 h 432072"/>
              <a:gd name="connsiteX14" fmla="*/ 303925 w 607850"/>
              <a:gd name="connsiteY14" fmla="*/ 116292 h 432072"/>
              <a:gd name="connsiteX15" fmla="*/ 525500 w 607850"/>
              <a:gd name="connsiteY15" fmla="*/ 207904 h 432072"/>
              <a:gd name="connsiteX16" fmla="*/ 479249 w 607850"/>
              <a:gd name="connsiteY16" fmla="*/ 254247 h 432072"/>
              <a:gd name="connsiteX17" fmla="*/ 303925 w 607850"/>
              <a:gd name="connsiteY17" fmla="*/ 181817 h 432072"/>
              <a:gd name="connsiteX18" fmla="*/ 128755 w 607850"/>
              <a:gd name="connsiteY18" fmla="*/ 254247 h 432072"/>
              <a:gd name="connsiteX19" fmla="*/ 82350 w 607850"/>
              <a:gd name="connsiteY19" fmla="*/ 207904 h 432072"/>
              <a:gd name="connsiteX20" fmla="*/ 303925 w 607850"/>
              <a:gd name="connsiteY20" fmla="*/ 116292 h 432072"/>
              <a:gd name="connsiteX21" fmla="*/ 303925 w 607850"/>
              <a:gd name="connsiteY21" fmla="*/ 0 h 432072"/>
              <a:gd name="connsiteX22" fmla="*/ 607850 w 607850"/>
              <a:gd name="connsiteY22" fmla="*/ 125690 h 432072"/>
              <a:gd name="connsiteX23" fmla="*/ 561601 w 607850"/>
              <a:gd name="connsiteY23" fmla="*/ 172038 h 432072"/>
              <a:gd name="connsiteX24" fmla="*/ 303925 w 607850"/>
              <a:gd name="connsiteY24" fmla="*/ 65531 h 432072"/>
              <a:gd name="connsiteX25" fmla="*/ 46403 w 607850"/>
              <a:gd name="connsiteY25" fmla="*/ 172038 h 432072"/>
              <a:gd name="connsiteX26" fmla="*/ 0 w 607850"/>
              <a:gd name="connsiteY26" fmla="*/ 125690 h 432072"/>
              <a:gd name="connsiteX27" fmla="*/ 303925 w 607850"/>
              <a:gd name="connsiteY27" fmla="*/ 0 h 432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7850" h="432072">
                <a:moveTo>
                  <a:pt x="303919" y="362847"/>
                </a:moveTo>
                <a:cubicBezTo>
                  <a:pt x="320975" y="362847"/>
                  <a:pt x="338031" y="369294"/>
                  <a:pt x="350938" y="382187"/>
                </a:cubicBezTo>
                <a:cubicBezTo>
                  <a:pt x="351552" y="382801"/>
                  <a:pt x="352013" y="383262"/>
                  <a:pt x="352474" y="383722"/>
                </a:cubicBezTo>
                <a:lnTo>
                  <a:pt x="303919" y="432072"/>
                </a:lnTo>
                <a:lnTo>
                  <a:pt x="255517" y="383569"/>
                </a:lnTo>
                <a:cubicBezTo>
                  <a:pt x="255978" y="383108"/>
                  <a:pt x="256439" y="382648"/>
                  <a:pt x="256900" y="382187"/>
                </a:cubicBezTo>
                <a:cubicBezTo>
                  <a:pt x="269807" y="369294"/>
                  <a:pt x="286863" y="362847"/>
                  <a:pt x="303919" y="362847"/>
                </a:cubicBezTo>
                <a:close/>
                <a:moveTo>
                  <a:pt x="303890" y="232725"/>
                </a:moveTo>
                <a:cubicBezTo>
                  <a:pt x="356432" y="232725"/>
                  <a:pt x="405901" y="253131"/>
                  <a:pt x="443080" y="290261"/>
                </a:cubicBezTo>
                <a:lnTo>
                  <a:pt x="396684" y="336597"/>
                </a:lnTo>
                <a:cubicBezTo>
                  <a:pt x="371949" y="311741"/>
                  <a:pt x="338918" y="298086"/>
                  <a:pt x="303890" y="298086"/>
                </a:cubicBezTo>
                <a:cubicBezTo>
                  <a:pt x="268862" y="298086"/>
                  <a:pt x="235831" y="311741"/>
                  <a:pt x="211096" y="336597"/>
                </a:cubicBezTo>
                <a:lnTo>
                  <a:pt x="164700" y="290261"/>
                </a:lnTo>
                <a:cubicBezTo>
                  <a:pt x="201879" y="253131"/>
                  <a:pt x="251348" y="232725"/>
                  <a:pt x="303890" y="232725"/>
                </a:cubicBezTo>
                <a:close/>
                <a:moveTo>
                  <a:pt x="303925" y="116292"/>
                </a:moveTo>
                <a:cubicBezTo>
                  <a:pt x="387669" y="116292"/>
                  <a:pt x="466342" y="148824"/>
                  <a:pt x="525500" y="207904"/>
                </a:cubicBezTo>
                <a:lnTo>
                  <a:pt x="479249" y="254247"/>
                </a:lnTo>
                <a:cubicBezTo>
                  <a:pt x="432383" y="207443"/>
                  <a:pt x="370152" y="181817"/>
                  <a:pt x="303925" y="181817"/>
                </a:cubicBezTo>
                <a:cubicBezTo>
                  <a:pt x="237698" y="181817"/>
                  <a:pt x="175467" y="207443"/>
                  <a:pt x="128755" y="254247"/>
                </a:cubicBezTo>
                <a:lnTo>
                  <a:pt x="82350" y="207904"/>
                </a:lnTo>
                <a:cubicBezTo>
                  <a:pt x="141508" y="148824"/>
                  <a:pt x="220181" y="116292"/>
                  <a:pt x="303925" y="116292"/>
                </a:cubicBezTo>
                <a:close/>
                <a:moveTo>
                  <a:pt x="303925" y="0"/>
                </a:moveTo>
                <a:cubicBezTo>
                  <a:pt x="418704" y="0"/>
                  <a:pt x="526722" y="44659"/>
                  <a:pt x="607850" y="125690"/>
                </a:cubicBezTo>
                <a:lnTo>
                  <a:pt x="561601" y="172038"/>
                </a:lnTo>
                <a:cubicBezTo>
                  <a:pt x="492764" y="103284"/>
                  <a:pt x="401187" y="65531"/>
                  <a:pt x="303925" y="65531"/>
                </a:cubicBezTo>
                <a:cubicBezTo>
                  <a:pt x="206663" y="65531"/>
                  <a:pt x="115086" y="103284"/>
                  <a:pt x="46403" y="172038"/>
                </a:cubicBezTo>
                <a:lnTo>
                  <a:pt x="0" y="125690"/>
                </a:lnTo>
                <a:cubicBezTo>
                  <a:pt x="81128" y="44659"/>
                  <a:pt x="189146" y="0"/>
                  <a:pt x="303925" y="0"/>
                </a:cubicBezTo>
                <a:close/>
              </a:path>
            </a:pathLst>
          </a:custGeom>
          <a:solidFill>
            <a:srgbClr val="4BD7FF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4BD7FF"/>
              </a:solidFill>
              <a:cs typeface="+mn-ea"/>
              <a:sym typeface="+mn-lt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0FBFDBED-0849-4D60-B768-C257F4FCC7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14" y="1251385"/>
            <a:ext cx="3244364" cy="4961382"/>
          </a:xfr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F5B2412-B71D-42DF-9D6F-16C82BA5B349}"/>
              </a:ext>
            </a:extLst>
          </p:cNvPr>
          <p:cNvGrpSpPr/>
          <p:nvPr/>
        </p:nvGrpSpPr>
        <p:grpSpPr>
          <a:xfrm>
            <a:off x="382276" y="202078"/>
            <a:ext cx="4291324" cy="523220"/>
            <a:chOff x="382276" y="202078"/>
            <a:chExt cx="4291324" cy="523220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47A8EAA-76DC-44ED-8315-1B4559463C9C}"/>
                </a:ext>
              </a:extLst>
            </p:cNvPr>
            <p:cNvGrpSpPr/>
            <p:nvPr/>
          </p:nvGrpSpPr>
          <p:grpSpPr>
            <a:xfrm>
              <a:off x="382276" y="269854"/>
              <a:ext cx="604607" cy="274860"/>
              <a:chOff x="775976" y="295254"/>
              <a:chExt cx="604607" cy="274860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062FCE50-1DBD-4724-994B-D50E79B1094F}"/>
                  </a:ext>
                </a:extLst>
              </p:cNvPr>
              <p:cNvGrpSpPr/>
              <p:nvPr/>
            </p:nvGrpSpPr>
            <p:grpSpPr>
              <a:xfrm rot="2788198">
                <a:off x="784307" y="286923"/>
                <a:ext cx="266582" cy="283243"/>
                <a:chOff x="4389120" y="2293620"/>
                <a:chExt cx="609600" cy="647700"/>
              </a:xfrm>
            </p:grpSpPr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2BAD438C-B299-4267-B5CC-29AB12605CE0}"/>
                    </a:ext>
                  </a:extLst>
                </p:cNvPr>
                <p:cNvCxnSpPr/>
                <p:nvPr/>
              </p:nvCxnSpPr>
              <p:spPr>
                <a:xfrm>
                  <a:off x="4389120" y="2324100"/>
                  <a:ext cx="609600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4BD7FF">
                          <a:alpha val="0"/>
                        </a:srgbClr>
                      </a:gs>
                      <a:gs pos="100000">
                        <a:srgbClr val="1B82FF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76F419B2-8F91-417E-846D-8B10C81A0F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68240" y="2293620"/>
                  <a:ext cx="0" cy="64770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rgbClr val="4BD7FF">
                          <a:alpha val="0"/>
                        </a:srgbClr>
                      </a:gs>
                      <a:gs pos="0">
                        <a:srgbClr val="1B82FF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DA87AD01-9C38-4250-BBF0-43F7760235C4}"/>
                  </a:ext>
                </a:extLst>
              </p:cNvPr>
              <p:cNvGrpSpPr/>
              <p:nvPr/>
            </p:nvGrpSpPr>
            <p:grpSpPr>
              <a:xfrm rot="2788198">
                <a:off x="938001" y="286923"/>
                <a:ext cx="266582" cy="283243"/>
                <a:chOff x="4389120" y="2293620"/>
                <a:chExt cx="609600" cy="647700"/>
              </a:xfrm>
            </p:grpSpPr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1EE7C2AA-304D-40EC-B6E1-B381BE022D8E}"/>
                    </a:ext>
                  </a:extLst>
                </p:cNvPr>
                <p:cNvCxnSpPr/>
                <p:nvPr/>
              </p:nvCxnSpPr>
              <p:spPr>
                <a:xfrm>
                  <a:off x="4389120" y="2324100"/>
                  <a:ext cx="609600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4BD7FF">
                          <a:alpha val="0"/>
                        </a:srgbClr>
                      </a:gs>
                      <a:gs pos="100000">
                        <a:srgbClr val="1B82FF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B739C0AE-9A43-4F34-B703-3AC54838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68240" y="2293620"/>
                  <a:ext cx="0" cy="64770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rgbClr val="4BD7FF">
                          <a:alpha val="0"/>
                        </a:srgbClr>
                      </a:gs>
                      <a:gs pos="0">
                        <a:srgbClr val="1B82FF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00531FDF-C30D-4FFC-92E3-FA227AF84ECC}"/>
                  </a:ext>
                </a:extLst>
              </p:cNvPr>
              <p:cNvGrpSpPr/>
              <p:nvPr/>
            </p:nvGrpSpPr>
            <p:grpSpPr>
              <a:xfrm rot="2788198">
                <a:off x="1105671" y="295201"/>
                <a:ext cx="266582" cy="283243"/>
                <a:chOff x="4389120" y="2293620"/>
                <a:chExt cx="609600" cy="647700"/>
              </a:xfrm>
            </p:grpSpPr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F724F238-4F84-40DD-A4A0-90EC615C4644}"/>
                    </a:ext>
                  </a:extLst>
                </p:cNvPr>
                <p:cNvCxnSpPr/>
                <p:nvPr/>
              </p:nvCxnSpPr>
              <p:spPr>
                <a:xfrm>
                  <a:off x="4389120" y="2324100"/>
                  <a:ext cx="609600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4BD7FF">
                          <a:alpha val="0"/>
                        </a:srgbClr>
                      </a:gs>
                      <a:gs pos="100000">
                        <a:srgbClr val="1B82FF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4EDFA365-D1AB-46CA-9AF0-4DC7B0142D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68240" y="2293620"/>
                  <a:ext cx="0" cy="64770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rgbClr val="4BD7FF">
                          <a:alpha val="0"/>
                        </a:srgbClr>
                      </a:gs>
                      <a:gs pos="0">
                        <a:srgbClr val="1B82FF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F8F751D-F720-4552-99E2-1EF69C916BB5}"/>
                </a:ext>
              </a:extLst>
            </p:cNvPr>
            <p:cNvSpPr txBox="1"/>
            <p:nvPr/>
          </p:nvSpPr>
          <p:spPr>
            <a:xfrm>
              <a:off x="1265771" y="202078"/>
              <a:ext cx="3407829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 b="0" i="0" u="none" strike="noStrike" kern="100" baseline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</a:lstStyle>
            <a:p>
              <a:r>
                <a:rPr lang="en-US" altLang="zh-CN" dirty="0"/>
                <a:t>Research methods</a:t>
              </a:r>
              <a:endParaRPr lang="zh-CN" altLang="en-US" dirty="0"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6E543C0-E7FA-7788-8997-73D5473B7E39}"/>
              </a:ext>
            </a:extLst>
          </p:cNvPr>
          <p:cNvSpPr txBox="1"/>
          <p:nvPr/>
        </p:nvSpPr>
        <p:spPr>
          <a:xfrm>
            <a:off x="-164460" y="757509"/>
            <a:ext cx="8801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400" b="1" i="0">
                <a:solidFill>
                  <a:schemeClr val="bg1"/>
                </a:solidFill>
                <a:effectLst/>
                <a:latin typeface="DeepSeek-CJK-patch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Automation via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LangChain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Agents &amp;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Reasoning</a:t>
            </a:r>
          </a:p>
        </p:txBody>
      </p:sp>
    </p:spTree>
    <p:extLst>
      <p:ext uri="{BB962C8B-B14F-4D97-AF65-F5344CB8AC3E}">
        <p14:creationId xmlns:p14="http://schemas.microsoft.com/office/powerpoint/2010/main" val="1947427142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2E2F39-D07B-4E67-B97B-E5B95CA48F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796">
            <a:off x="2307764" y="152393"/>
            <a:ext cx="6995893" cy="699589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1B6BBB5-FD20-4554-95CF-5D4CB1E0574F}"/>
              </a:ext>
            </a:extLst>
          </p:cNvPr>
          <p:cNvSpPr txBox="1"/>
          <p:nvPr/>
        </p:nvSpPr>
        <p:spPr>
          <a:xfrm>
            <a:off x="4855573" y="1844781"/>
            <a:ext cx="319314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4BD7FF"/>
                    </a:gs>
                    <a:gs pos="100000">
                      <a:srgbClr val="1B82FF"/>
                    </a:gs>
                  </a:gsLst>
                  <a:lin ang="5400000" scaled="1"/>
                </a:gradFill>
                <a:cs typeface="+mn-ea"/>
                <a:sym typeface="+mn-lt"/>
              </a:rPr>
              <a:t>04</a:t>
            </a:r>
            <a:endParaRPr lang="zh-CN" altLang="en-US" sz="16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4BD7FF"/>
                  </a:gs>
                  <a:gs pos="100000">
                    <a:srgbClr val="1B82FF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1B9CE832-26A2-4AFF-8960-DF53A35E3E7E}"/>
              </a:ext>
            </a:extLst>
          </p:cNvPr>
          <p:cNvGrpSpPr/>
          <p:nvPr/>
        </p:nvGrpSpPr>
        <p:grpSpPr>
          <a:xfrm>
            <a:off x="4702408" y="3429000"/>
            <a:ext cx="2935705" cy="1323439"/>
            <a:chOff x="4602496" y="2705479"/>
            <a:chExt cx="2935705" cy="1323439"/>
          </a:xfrm>
          <a:solidFill>
            <a:srgbClr val="122041"/>
          </a:solidFill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97C6C925-7434-4673-9F60-B8F2D228DE26}"/>
                </a:ext>
              </a:extLst>
            </p:cNvPr>
            <p:cNvSpPr txBox="1"/>
            <p:nvPr/>
          </p:nvSpPr>
          <p:spPr>
            <a:xfrm>
              <a:off x="4602496" y="2705479"/>
              <a:ext cx="2790592" cy="13234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CN" sz="40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esearch results</a:t>
              </a:r>
              <a:endParaRPr lang="zh-CN" altLang="en-US" sz="4000" b="1" kern="2400" spc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119DB335-AA0F-4882-8F3E-8DFF9C177BC2}"/>
                </a:ext>
              </a:extLst>
            </p:cNvPr>
            <p:cNvCxnSpPr/>
            <p:nvPr/>
          </p:nvCxnSpPr>
          <p:spPr>
            <a:xfrm>
              <a:off x="4602496" y="2705479"/>
              <a:ext cx="2935705" cy="0"/>
            </a:xfrm>
            <a:prstGeom prst="line">
              <a:avLst/>
            </a:prstGeom>
            <a:grpFill/>
            <a:ln>
              <a:gradFill>
                <a:gsLst>
                  <a:gs pos="0">
                    <a:srgbClr val="1B82FF"/>
                  </a:gs>
                  <a:gs pos="100000">
                    <a:srgbClr val="4BD7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621667F6-C768-4E71-8431-D33FE5689C91}"/>
                </a:ext>
              </a:extLst>
            </p:cNvPr>
            <p:cNvCxnSpPr/>
            <p:nvPr/>
          </p:nvCxnSpPr>
          <p:spPr>
            <a:xfrm>
              <a:off x="4602496" y="3907549"/>
              <a:ext cx="2935705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4BD7FF"/>
                  </a:gs>
                  <a:gs pos="100000">
                    <a:srgbClr val="1B82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2898874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2D295630-E877-4419-B1FF-2D61B31E577B}"/>
              </a:ext>
            </a:extLst>
          </p:cNvPr>
          <p:cNvGrpSpPr/>
          <p:nvPr/>
        </p:nvGrpSpPr>
        <p:grpSpPr>
          <a:xfrm>
            <a:off x="382276" y="139246"/>
            <a:ext cx="4291324" cy="523220"/>
            <a:chOff x="382276" y="139246"/>
            <a:chExt cx="4291324" cy="52322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F4E8C67-7650-44E4-A0A2-E0088BAFF423}"/>
                </a:ext>
              </a:extLst>
            </p:cNvPr>
            <p:cNvGrpSpPr/>
            <p:nvPr/>
          </p:nvGrpSpPr>
          <p:grpSpPr>
            <a:xfrm>
              <a:off x="382276" y="269854"/>
              <a:ext cx="604607" cy="274860"/>
              <a:chOff x="775976" y="295254"/>
              <a:chExt cx="604607" cy="274860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8A8D3F0B-EFB4-4E5B-8000-EECE35BE2509}"/>
                  </a:ext>
                </a:extLst>
              </p:cNvPr>
              <p:cNvGrpSpPr/>
              <p:nvPr/>
            </p:nvGrpSpPr>
            <p:grpSpPr>
              <a:xfrm rot="2788198">
                <a:off x="784307" y="286923"/>
                <a:ext cx="266582" cy="283243"/>
                <a:chOff x="4389120" y="2293620"/>
                <a:chExt cx="609600" cy="647700"/>
              </a:xfrm>
            </p:grpSpPr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2E79369F-B4E9-44D5-BF94-17E14890507B}"/>
                    </a:ext>
                  </a:extLst>
                </p:cNvPr>
                <p:cNvCxnSpPr/>
                <p:nvPr/>
              </p:nvCxnSpPr>
              <p:spPr>
                <a:xfrm>
                  <a:off x="4389120" y="2324100"/>
                  <a:ext cx="609600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4BD7FF">
                          <a:alpha val="0"/>
                        </a:srgbClr>
                      </a:gs>
                      <a:gs pos="100000">
                        <a:srgbClr val="1B82FF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C54E3569-5631-4B37-AD33-D989A58099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68240" y="2293620"/>
                  <a:ext cx="0" cy="64770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rgbClr val="4BD7FF">
                          <a:alpha val="0"/>
                        </a:srgbClr>
                      </a:gs>
                      <a:gs pos="0">
                        <a:srgbClr val="1B82FF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19FFCBE2-93E2-45B7-8BB1-5E1446996892}"/>
                  </a:ext>
                </a:extLst>
              </p:cNvPr>
              <p:cNvGrpSpPr/>
              <p:nvPr/>
            </p:nvGrpSpPr>
            <p:grpSpPr>
              <a:xfrm rot="2788198">
                <a:off x="938001" y="286923"/>
                <a:ext cx="266582" cy="283243"/>
                <a:chOff x="4389120" y="2293620"/>
                <a:chExt cx="609600" cy="647700"/>
              </a:xfrm>
            </p:grpSpPr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E7439644-EB96-448A-A918-8296C0FC5316}"/>
                    </a:ext>
                  </a:extLst>
                </p:cNvPr>
                <p:cNvCxnSpPr/>
                <p:nvPr/>
              </p:nvCxnSpPr>
              <p:spPr>
                <a:xfrm>
                  <a:off x="4389120" y="2324100"/>
                  <a:ext cx="609600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4BD7FF">
                          <a:alpha val="0"/>
                        </a:srgbClr>
                      </a:gs>
                      <a:gs pos="100000">
                        <a:srgbClr val="1B82FF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>
                  <a:extLst>
                    <a:ext uri="{FF2B5EF4-FFF2-40B4-BE49-F238E27FC236}">
                      <a16:creationId xmlns:a16="http://schemas.microsoft.com/office/drawing/2014/main" id="{A55D44D8-C923-46E5-A74D-192D087D7C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68240" y="2293620"/>
                  <a:ext cx="0" cy="64770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rgbClr val="4BD7FF">
                          <a:alpha val="0"/>
                        </a:srgbClr>
                      </a:gs>
                      <a:gs pos="0">
                        <a:srgbClr val="1B82FF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E9E58BC3-58FA-4B09-A6FB-2858460E8BA9}"/>
                  </a:ext>
                </a:extLst>
              </p:cNvPr>
              <p:cNvGrpSpPr/>
              <p:nvPr/>
            </p:nvGrpSpPr>
            <p:grpSpPr>
              <a:xfrm rot="2788198">
                <a:off x="1105671" y="295201"/>
                <a:ext cx="266582" cy="283243"/>
                <a:chOff x="4389120" y="2293620"/>
                <a:chExt cx="609600" cy="647700"/>
              </a:xfrm>
            </p:grpSpPr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64CF3A69-CF49-4F2A-A970-0F5907B87F9C}"/>
                    </a:ext>
                  </a:extLst>
                </p:cNvPr>
                <p:cNvCxnSpPr/>
                <p:nvPr/>
              </p:nvCxnSpPr>
              <p:spPr>
                <a:xfrm>
                  <a:off x="4389120" y="2324100"/>
                  <a:ext cx="609600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0">
                        <a:srgbClr val="4BD7FF">
                          <a:alpha val="0"/>
                        </a:srgbClr>
                      </a:gs>
                      <a:gs pos="100000">
                        <a:srgbClr val="1B82FF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1C1AB17A-1EB3-435C-AC04-CB69BEF04D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68240" y="2293620"/>
                  <a:ext cx="0" cy="64770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rgbClr val="4BD7FF">
                          <a:alpha val="0"/>
                        </a:srgbClr>
                      </a:gs>
                      <a:gs pos="0">
                        <a:srgbClr val="1B82FF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DB3BD9D-2B5C-4C1B-8098-0FF763DBD0CE}"/>
                </a:ext>
              </a:extLst>
            </p:cNvPr>
            <p:cNvSpPr txBox="1"/>
            <p:nvPr/>
          </p:nvSpPr>
          <p:spPr>
            <a:xfrm>
              <a:off x="1265771" y="139246"/>
              <a:ext cx="34078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0" i="0" u="none" strike="noStrike" kern="100" baseline="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Research results</a:t>
              </a:r>
              <a:endParaRPr lang="zh-CN" altLang="en-US" sz="4800" b="1" kern="2400" spc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4C7F160-D6CA-3D1C-C6D4-14CC2D955662}"/>
              </a:ext>
            </a:extLst>
          </p:cNvPr>
          <p:cNvSpPr txBox="1"/>
          <p:nvPr/>
        </p:nvSpPr>
        <p:spPr>
          <a:xfrm>
            <a:off x="75134" y="715568"/>
            <a:ext cx="108510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400" b="1" i="0">
                <a:solidFill>
                  <a:schemeClr val="bg1"/>
                </a:solidFill>
                <a:effectLst/>
                <a:latin typeface="DeepSeek-CJK-patch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Validation: From Single-Agent Precision to Multi-Agent Synergy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A8AE8F-D575-8128-794D-4FFC47C10493}"/>
              </a:ext>
            </a:extLst>
          </p:cNvPr>
          <p:cNvSpPr txBox="1"/>
          <p:nvPr/>
        </p:nvSpPr>
        <p:spPr>
          <a:xfrm>
            <a:off x="75134" y="2686160"/>
            <a:ext cx="49353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1" i="0" dirty="0">
                <a:solidFill>
                  <a:schemeClr val="bg1"/>
                </a:solidFill>
                <a:effectLst/>
              </a:rPr>
              <a:t>01 Single-Agent Task Success</a:t>
            </a:r>
          </a:p>
          <a:p>
            <a:pPr algn="l"/>
            <a:endParaRPr lang="en-US" altLang="zh-CN" b="1" i="0" dirty="0">
              <a:solidFill>
                <a:schemeClr val="bg1"/>
              </a:solidFill>
              <a:effectLst/>
            </a:endParaRPr>
          </a:p>
          <a:p>
            <a:pPr algn="l"/>
            <a:r>
              <a:rPr lang="zh-CN" altLang="en-US" b="1" i="0" dirty="0">
                <a:solidFill>
                  <a:schemeClr val="bg1"/>
                </a:solidFill>
                <a:effectLst/>
              </a:rPr>
              <a:t>📱 </a:t>
            </a:r>
            <a:r>
              <a:rPr lang="en-US" altLang="zh-CN" b="1" i="0" dirty="0" err="1">
                <a:solidFill>
                  <a:schemeClr val="bg1"/>
                </a:solidFill>
                <a:effectLst/>
              </a:rPr>
              <a:t>Xiaohongshu</a:t>
            </a:r>
            <a:r>
              <a:rPr lang="en-US" altLang="zh-CN" b="1" i="0" dirty="0">
                <a:solidFill>
                  <a:schemeClr val="bg1"/>
                </a:solidFill>
                <a:effectLst/>
              </a:rPr>
              <a:t> Travel Guide Automation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B6FDB01-D7C9-09E6-70CC-483C4C173B25}"/>
              </a:ext>
            </a:extLst>
          </p:cNvPr>
          <p:cNvSpPr txBox="1"/>
          <p:nvPr/>
        </p:nvSpPr>
        <p:spPr>
          <a:xfrm>
            <a:off x="4439039" y="4375300"/>
            <a:ext cx="54735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1" i="0" dirty="0">
                <a:solidFill>
                  <a:schemeClr val="bg1"/>
                </a:solidFill>
                <a:effectLst/>
              </a:rPr>
              <a:t>03 Game Scenario Validation</a:t>
            </a:r>
          </a:p>
          <a:p>
            <a:pPr algn="l">
              <a:buNone/>
            </a:pPr>
            <a:endParaRPr lang="en-US" altLang="zh-CN" b="1" i="0" dirty="0">
              <a:solidFill>
                <a:schemeClr val="bg1"/>
              </a:solidFill>
              <a:effectLst/>
            </a:endParaRPr>
          </a:p>
          <a:p>
            <a:pPr algn="l"/>
            <a:r>
              <a:rPr lang="zh-CN" altLang="en-US" b="1" i="0" dirty="0">
                <a:solidFill>
                  <a:schemeClr val="bg1"/>
                </a:solidFill>
                <a:effectLst/>
              </a:rPr>
              <a:t>🎮 </a:t>
            </a:r>
            <a:r>
              <a:rPr lang="en-US" altLang="zh-CN" b="1" i="0" dirty="0">
                <a:solidFill>
                  <a:schemeClr val="bg1"/>
                </a:solidFill>
                <a:effectLst/>
              </a:rPr>
              <a:t>Dynamic Reasoning in Text Adventures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5C94F5-CA74-1821-E7F7-1784D91C3469}"/>
              </a:ext>
            </a:extLst>
          </p:cNvPr>
          <p:cNvSpPr txBox="1"/>
          <p:nvPr/>
        </p:nvSpPr>
        <p:spPr>
          <a:xfrm>
            <a:off x="7985665" y="2585198"/>
            <a:ext cx="38537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1" dirty="0">
                <a:solidFill>
                  <a:schemeClr val="bg1"/>
                </a:solidFill>
              </a:rPr>
              <a:t>02 </a:t>
            </a:r>
            <a:r>
              <a:rPr lang="en-US" altLang="zh-CN" b="1" i="0" dirty="0">
                <a:solidFill>
                  <a:schemeClr val="bg1"/>
                </a:solidFill>
                <a:effectLst/>
              </a:rPr>
              <a:t>Multi-Agent Collaboration</a:t>
            </a:r>
          </a:p>
          <a:p>
            <a:pPr algn="l">
              <a:buNone/>
            </a:pPr>
            <a:endParaRPr lang="en-US" altLang="zh-CN" b="1" i="0" dirty="0">
              <a:solidFill>
                <a:schemeClr val="bg1"/>
              </a:solidFill>
              <a:effectLst/>
            </a:endParaRPr>
          </a:p>
          <a:p>
            <a:pPr algn="l"/>
            <a:r>
              <a:rPr lang="zh-CN" altLang="en-US" b="1" i="0" dirty="0">
                <a:solidFill>
                  <a:schemeClr val="bg1"/>
                </a:solidFill>
                <a:effectLst/>
              </a:rPr>
              <a:t>🤝 </a:t>
            </a:r>
            <a:r>
              <a:rPr lang="en-US" altLang="zh-CN" b="1" i="0" dirty="0">
                <a:solidFill>
                  <a:schemeClr val="bg1"/>
                </a:solidFill>
                <a:effectLst/>
              </a:rPr>
              <a:t>Parallel Task Execution</a:t>
            </a:r>
          </a:p>
        </p:txBody>
      </p:sp>
      <p:sp>
        <p:nvSpPr>
          <p:cNvPr id="14" name="ï$liḓé">
            <a:extLst>
              <a:ext uri="{FF2B5EF4-FFF2-40B4-BE49-F238E27FC236}">
                <a16:creationId xmlns:a16="http://schemas.microsoft.com/office/drawing/2014/main" id="{B944F535-53E7-70D1-16B4-AB2D94F6A527}"/>
              </a:ext>
            </a:extLst>
          </p:cNvPr>
          <p:cNvSpPr/>
          <p:nvPr/>
        </p:nvSpPr>
        <p:spPr>
          <a:xfrm>
            <a:off x="4604396" y="2170129"/>
            <a:ext cx="3212592" cy="1917239"/>
          </a:xfrm>
          <a:prstGeom prst="rect">
            <a:avLst/>
          </a:prstGeom>
          <a:blipFill>
            <a:blip r:embed="rId4"/>
            <a:srcRect/>
            <a:stretch>
              <a:fillRect t="-5673" b="-5600"/>
            </a:stretch>
          </a:blip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216000" anchor="b" anchorCtr="1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1200" dirty="0">
              <a:solidFill>
                <a:srgbClr val="4BD7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7223519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1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228EFF"/>
      </a:accent1>
      <a:accent2>
        <a:srgbClr val="47CFFF"/>
      </a:accent2>
      <a:accent3>
        <a:srgbClr val="4BD7FF"/>
      </a:accent3>
      <a:accent4>
        <a:srgbClr val="62FFFF"/>
      </a:accent4>
      <a:accent5>
        <a:srgbClr val="0C68FF"/>
      </a:accent5>
      <a:accent6>
        <a:srgbClr val="4BD7FF"/>
      </a:accent6>
      <a:hlink>
        <a:srgbClr val="0563C1"/>
      </a:hlink>
      <a:folHlink>
        <a:srgbClr val="954D72"/>
      </a:folHlink>
    </a:clrScheme>
    <a:fontScheme name="abtyxpwb">
      <a:majorFont>
        <a:latin typeface="Arial" panose="020F0302020204030204"/>
        <a:ea typeface="Microsoft YaHei"/>
        <a:cs typeface=""/>
      </a:majorFont>
      <a:minorFont>
        <a:latin typeface="Arial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28EFF"/>
    </a:accent1>
    <a:accent2>
      <a:srgbClr val="47CFFF"/>
    </a:accent2>
    <a:accent3>
      <a:srgbClr val="4BD7FF"/>
    </a:accent3>
    <a:accent4>
      <a:srgbClr val="62FFFF"/>
    </a:accent4>
    <a:accent5>
      <a:srgbClr val="0C68FF"/>
    </a:accent5>
    <a:accent6>
      <a:srgbClr val="4BD7FF"/>
    </a:accent6>
    <a:hlink>
      <a:srgbClr val="0563C1"/>
    </a:hlink>
    <a:folHlink>
      <a:srgbClr val="954D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28EFF"/>
    </a:accent1>
    <a:accent2>
      <a:srgbClr val="47CFFF"/>
    </a:accent2>
    <a:accent3>
      <a:srgbClr val="4BD7FF"/>
    </a:accent3>
    <a:accent4>
      <a:srgbClr val="62FFFF"/>
    </a:accent4>
    <a:accent5>
      <a:srgbClr val="0C68FF"/>
    </a:accent5>
    <a:accent6>
      <a:srgbClr val="4BD7FF"/>
    </a:accent6>
    <a:hlink>
      <a:srgbClr val="0563C1"/>
    </a:hlink>
    <a:folHlink>
      <a:srgbClr val="954D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28EFF"/>
    </a:accent1>
    <a:accent2>
      <a:srgbClr val="47CFFF"/>
    </a:accent2>
    <a:accent3>
      <a:srgbClr val="4BD7FF"/>
    </a:accent3>
    <a:accent4>
      <a:srgbClr val="62FFFF"/>
    </a:accent4>
    <a:accent5>
      <a:srgbClr val="0C68FF"/>
    </a:accent5>
    <a:accent6>
      <a:srgbClr val="4BD7FF"/>
    </a:accent6>
    <a:hlink>
      <a:srgbClr val="0563C1"/>
    </a:hlink>
    <a:folHlink>
      <a:srgbClr val="954D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28EFF"/>
    </a:accent1>
    <a:accent2>
      <a:srgbClr val="47CFFF"/>
    </a:accent2>
    <a:accent3>
      <a:srgbClr val="4BD7FF"/>
    </a:accent3>
    <a:accent4>
      <a:srgbClr val="62FFFF"/>
    </a:accent4>
    <a:accent5>
      <a:srgbClr val="0C68FF"/>
    </a:accent5>
    <a:accent6>
      <a:srgbClr val="4BD7FF"/>
    </a:accent6>
    <a:hlink>
      <a:srgbClr val="0563C1"/>
    </a:hlink>
    <a:folHlink>
      <a:srgbClr val="954D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28EFF"/>
    </a:accent1>
    <a:accent2>
      <a:srgbClr val="47CFFF"/>
    </a:accent2>
    <a:accent3>
      <a:srgbClr val="4BD7FF"/>
    </a:accent3>
    <a:accent4>
      <a:srgbClr val="62FFFF"/>
    </a:accent4>
    <a:accent5>
      <a:srgbClr val="0C68FF"/>
    </a:accent5>
    <a:accent6>
      <a:srgbClr val="4BD7FF"/>
    </a:accent6>
    <a:hlink>
      <a:srgbClr val="0563C1"/>
    </a:hlink>
    <a:folHlink>
      <a:srgbClr val="954D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28EFF"/>
    </a:accent1>
    <a:accent2>
      <a:srgbClr val="47CFFF"/>
    </a:accent2>
    <a:accent3>
      <a:srgbClr val="4BD7FF"/>
    </a:accent3>
    <a:accent4>
      <a:srgbClr val="62FFFF"/>
    </a:accent4>
    <a:accent5>
      <a:srgbClr val="0C68FF"/>
    </a:accent5>
    <a:accent6>
      <a:srgbClr val="4BD7FF"/>
    </a:accent6>
    <a:hlink>
      <a:srgbClr val="0563C1"/>
    </a:hlink>
    <a:folHlink>
      <a:srgbClr val="954D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28EFF"/>
    </a:accent1>
    <a:accent2>
      <a:srgbClr val="47CFFF"/>
    </a:accent2>
    <a:accent3>
      <a:srgbClr val="4BD7FF"/>
    </a:accent3>
    <a:accent4>
      <a:srgbClr val="62FFFF"/>
    </a:accent4>
    <a:accent5>
      <a:srgbClr val="0C68FF"/>
    </a:accent5>
    <a:accent6>
      <a:srgbClr val="4BD7FF"/>
    </a:accent6>
    <a:hlink>
      <a:srgbClr val="0563C1"/>
    </a:hlink>
    <a:folHlink>
      <a:srgbClr val="954D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28EFF"/>
    </a:accent1>
    <a:accent2>
      <a:srgbClr val="47CFFF"/>
    </a:accent2>
    <a:accent3>
      <a:srgbClr val="4BD7FF"/>
    </a:accent3>
    <a:accent4>
      <a:srgbClr val="62FFFF"/>
    </a:accent4>
    <a:accent5>
      <a:srgbClr val="0C68FF"/>
    </a:accent5>
    <a:accent6>
      <a:srgbClr val="4BD7FF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349</Words>
  <Application>Microsoft Office PowerPoint</Application>
  <PresentationFormat>宽屏</PresentationFormat>
  <Paragraphs>66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微软雅黑</vt:lpstr>
      <vt:lpstr>Arial</vt:lpstr>
      <vt:lpstr>Lato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演示文稿1</dc:title>
  <dc:creator>Administrator</dc:creator>
  <cp:lastModifiedBy>生素G 维</cp:lastModifiedBy>
  <cp:revision>56</cp:revision>
  <dcterms:created xsi:type="dcterms:W3CDTF">2018-12-01T06:25:15Z</dcterms:created>
  <dcterms:modified xsi:type="dcterms:W3CDTF">2026-02-05T11:33:25Z</dcterms:modified>
</cp:coreProperties>
</file>